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3" r:id="rId4"/>
    <p:sldId id="257" r:id="rId5"/>
    <p:sldId id="259" r:id="rId6"/>
    <p:sldId id="260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42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2150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702748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1918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29484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041600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3509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75025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265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92353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4195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050878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0021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5009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3226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5706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06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40880-5F88-4039-A76E-D64E3CBF90A4}" type="datetimeFigureOut">
              <a:rPr lang="tr-TR" smtClean="0"/>
              <a:t>14.02.2022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26A1587-9700-4B9C-81A9-13CC251F03E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413236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ORTAÖĞRETİM KADEMELERİNDE SORUMLULUK BİLİNCİ VE KURALLAR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tr-TR" b="1" dirty="0" smtClean="0"/>
          </a:p>
          <a:p>
            <a:endParaRPr lang="tr-TR" b="1" dirty="0"/>
          </a:p>
          <a:p>
            <a:endParaRPr lang="tr-TR" b="1" dirty="0" smtClean="0">
              <a:solidFill>
                <a:schemeClr val="tx1"/>
              </a:solidFill>
            </a:endParaRPr>
          </a:p>
          <a:p>
            <a:r>
              <a:rPr lang="tr-TR" b="1" dirty="0" smtClean="0">
                <a:solidFill>
                  <a:schemeClr val="tx1"/>
                </a:solidFill>
              </a:rPr>
              <a:t>Ödemiş Rehberlik Ve Araştırma Merkezi</a:t>
            </a:r>
            <a:endParaRPr lang="tr-TR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38526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Sorumluluk…?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91792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b="1" i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Sorumluluk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; bireyin üzerine düşen görevleri yerine getirmesi, kendi yaptığı davranışın sonuçlarını üstlenmesidir. 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Hepimizin kendimiz ve başkalarının hayatını kolaylaştırmak ve güvende tutmak için sorumluluklarımız vardır. Kurallara uymak da bu sorumluluklardandır. </a:t>
            </a:r>
            <a:endParaRPr lang="tr-T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Kurallara uymak bizi ve çevremizdeki insanları riskli durumlara karşı korur. </a:t>
            </a: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Okul içinde ve dışında başka sorumluluklarımız neler olabilir?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0979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chemeClr val="tx1"/>
                </a:solidFill>
              </a:rPr>
              <a:t>Öğrencilerin okul ve sınıflarda uyması gereken kurallar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Okulu, okul eşyasını ve çevresini temiz tutmak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lvl="0"/>
            <a:endParaRPr lang="tr-T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Verilen sorumluluk, ödev ve görevleri yerine getirmek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lvl="0"/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Kılık-kıyafete ilişkin mevzuat hükümlerine uymak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pPr lvl="0"/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lvl="0"/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Tütün ve tütün mamullerini bulundurmamak ve kullanmamak,</a:t>
            </a:r>
          </a:p>
        </p:txBody>
      </p:sp>
    </p:spTree>
    <p:extLst>
      <p:ext uri="{BB962C8B-B14F-4D97-AF65-F5344CB8AC3E}">
        <p14:creationId xmlns:p14="http://schemas.microsoft.com/office/powerpoint/2010/main" val="2574549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Okulda kendine ait eşyaları kullanmak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Dürüst davranmak, konuşmak,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Geçerli bir sebebi olduğunda devamsızlık yapmak(hastalık, acil bir durum), </a:t>
            </a:r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okula geldiğinde, eğitim ve öğretim faaliyetlerine, törenlere ve diğer sosyal etkinliklere zamanında katılmak, </a:t>
            </a:r>
            <a:endParaRPr lang="tr-T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tr-TR" b="1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994477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Okul kütüphanesi, atölye, laboratuvar, pansiyon veya diğer bölümlerden aldığı kitap, araç-gereç ve malzemeyi zamanında teslim etmek ve temiz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kullanmak,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Öğretmenleri ve arkadaşlarına karşı saygılı, kibar  davranmak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Dersin ve ders dışı eğitim faaliyetlerinin akışına ve düzenine uyum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sağlamak,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051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Kopya çekmemek veya çekilmesine yardımcı olmamak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Yatılı okullarda pansiyona zamanında gelmek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O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kula tütün ürünleri, cep telefonu, kumar oyunları gibi </a:t>
            </a:r>
            <a:r>
              <a:rPr lang="tr-TR" sz="2000" b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eşyaları getirmezler,</a:t>
            </a:r>
            <a:endParaRPr lang="tr-T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1624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Bilişim araçlarını amacına yönelik kullanmak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Alınan sağlık ve güvenlik tedbirlerine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uymak,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Öğretmenin bilgisi ve kontrolünde bilişim araçları ile meşgul olmak ve dersin akışına </a:t>
            </a:r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uymak.</a:t>
            </a:r>
            <a:endParaRPr lang="tr-TR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4696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Kurallara uymak neden önemlidir?</a:t>
            </a:r>
          </a:p>
          <a:p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endParaRPr lang="tr-TR" sz="2000" b="1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tr-TR" sz="2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Sorumluluklarımız neden önemlidir?</a:t>
            </a:r>
            <a:endParaRPr lang="tr-TR" sz="2000" b="1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5780834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474</TotalTime>
  <Words>251</Words>
  <Application>Microsoft Office PowerPoint</Application>
  <PresentationFormat>Geniş ekran</PresentationFormat>
  <Paragraphs>44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Century Gothic</vt:lpstr>
      <vt:lpstr>Wingdings 3</vt:lpstr>
      <vt:lpstr>Duman</vt:lpstr>
      <vt:lpstr>ORTAÖĞRETİM KADEMELERİNDE SORUMLULUK BİLİNCİ VE KURALLAR</vt:lpstr>
      <vt:lpstr>PowerPoint Sunusu</vt:lpstr>
      <vt:lpstr>PowerPoint Sunusu</vt:lpstr>
      <vt:lpstr>Öğrencilerin okul ve sınıflarda uyması gereken kurallar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ORTAÖĞRETİM KADEMELERİNDE SORUMLULUK BİLİNCİ VE KURALLAR</dc:title>
  <dc:creator>user</dc:creator>
  <cp:lastModifiedBy>user</cp:lastModifiedBy>
  <cp:revision>7</cp:revision>
  <dcterms:created xsi:type="dcterms:W3CDTF">2022-02-07T08:39:20Z</dcterms:created>
  <dcterms:modified xsi:type="dcterms:W3CDTF">2022-02-14T06:58:48Z</dcterms:modified>
</cp:coreProperties>
</file>