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2" r:id="rId2"/>
  </p:sldMasterIdLst>
  <p:notesMasterIdLst>
    <p:notesMasterId r:id="rId38"/>
  </p:notesMasterIdLst>
  <p:sldIdLst>
    <p:sldId id="324" r:id="rId3"/>
    <p:sldId id="306" r:id="rId4"/>
    <p:sldId id="317" r:id="rId5"/>
    <p:sldId id="307" r:id="rId6"/>
    <p:sldId id="308" r:id="rId7"/>
    <p:sldId id="309" r:id="rId8"/>
    <p:sldId id="310" r:id="rId9"/>
    <p:sldId id="311" r:id="rId10"/>
    <p:sldId id="312" r:id="rId11"/>
    <p:sldId id="313" r:id="rId12"/>
    <p:sldId id="314" r:id="rId13"/>
    <p:sldId id="318" r:id="rId14"/>
    <p:sldId id="319" r:id="rId15"/>
    <p:sldId id="323" r:id="rId16"/>
    <p:sldId id="315" r:id="rId17"/>
    <p:sldId id="316" r:id="rId18"/>
    <p:sldId id="327" r:id="rId19"/>
    <p:sldId id="331" r:id="rId20"/>
    <p:sldId id="328" r:id="rId21"/>
    <p:sldId id="329" r:id="rId22"/>
    <p:sldId id="330" r:id="rId23"/>
    <p:sldId id="332" r:id="rId24"/>
    <p:sldId id="333" r:id="rId25"/>
    <p:sldId id="334" r:id="rId26"/>
    <p:sldId id="335" r:id="rId27"/>
    <p:sldId id="294" r:id="rId28"/>
    <p:sldId id="302" r:id="rId29"/>
    <p:sldId id="303" r:id="rId30"/>
    <p:sldId id="304" r:id="rId31"/>
    <p:sldId id="295" r:id="rId32"/>
    <p:sldId id="296" r:id="rId33"/>
    <p:sldId id="297" r:id="rId34"/>
    <p:sldId id="300" r:id="rId35"/>
    <p:sldId id="301" r:id="rId36"/>
    <p:sldId id="326" r:id="rId37"/>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D0E5BC-B4EB-4B8C-B3FD-68DFAB76DF60}" type="doc">
      <dgm:prSet loTypeId="urn:microsoft.com/office/officeart/2005/8/layout/process4" loCatId="list" qsTypeId="urn:microsoft.com/office/officeart/2005/8/quickstyle/simple1" qsCatId="simple" csTypeId="urn:microsoft.com/office/officeart/2005/8/colors/accent0_3" csCatId="mainScheme" phldr="1"/>
      <dgm:spPr/>
      <dgm:t>
        <a:bodyPr/>
        <a:lstStyle/>
        <a:p>
          <a:endParaRPr lang="tr-TR"/>
        </a:p>
      </dgm:t>
    </dgm:pt>
    <dgm:pt modelId="{E72A09BA-777B-4281-85B5-B0F932DAEEB1}">
      <dgm:prSet phldrT="[Metin]" custT="1"/>
      <dgm:spPr>
        <a:xfrm rot="10800000">
          <a:off x="0" y="2998"/>
          <a:ext cx="6598920" cy="1072493"/>
        </a:xfrm>
        <a:prstGeom prst="upArrowCallout">
          <a:avLst/>
        </a:prstGeom>
      </dgm:spPr>
      <dgm:t>
        <a:bodyPr/>
        <a:lstStyle/>
        <a:p>
          <a:r>
            <a:rPr lang="tr-TR" sz="1600" smtClean="0">
              <a:latin typeface="Calibri"/>
              <a:ea typeface="+mn-ea"/>
              <a:cs typeface="+mn-cs"/>
            </a:rPr>
            <a:t>KRİZ VE TRAVMA</a:t>
          </a:r>
          <a:endParaRPr lang="tr-TR" sz="1600" dirty="0">
            <a:latin typeface="Calibri"/>
            <a:ea typeface="+mn-ea"/>
            <a:cs typeface="+mn-cs"/>
          </a:endParaRPr>
        </a:p>
      </dgm:t>
    </dgm:pt>
    <dgm:pt modelId="{B467F5FB-2BE1-4DF8-9DB9-727BF3730F72}" type="parTrans" cxnId="{E3E320BD-F9B8-46D2-AA0F-C9DF3A0BCC41}">
      <dgm:prSet/>
      <dgm:spPr/>
      <dgm:t>
        <a:bodyPr/>
        <a:lstStyle/>
        <a:p>
          <a:endParaRPr lang="tr-TR"/>
        </a:p>
      </dgm:t>
    </dgm:pt>
    <dgm:pt modelId="{B30C001D-52AA-4B40-8B9E-AA8B8F99573E}" type="sibTrans" cxnId="{E3E320BD-F9B8-46D2-AA0F-C9DF3A0BCC41}">
      <dgm:prSet/>
      <dgm:spPr/>
      <dgm:t>
        <a:bodyPr/>
        <a:lstStyle/>
        <a:p>
          <a:endParaRPr lang="tr-TR"/>
        </a:p>
      </dgm:t>
    </dgm:pt>
    <dgm:pt modelId="{77CF71A7-A836-48B4-8A99-46F64B17FE32}">
      <dgm:prSet phldrT="[Metin]" custT="1"/>
      <dgm:spPr>
        <a:xfrm>
          <a:off x="3222" y="1619776"/>
          <a:ext cx="2197491" cy="450640"/>
        </a:xfrm>
        <a:prstGeom prst="rect">
          <a:avLst/>
        </a:prstGeom>
      </dgm:spPr>
      <dgm:t>
        <a:bodyPr/>
        <a:lstStyle/>
        <a:p>
          <a:r>
            <a:rPr lang="tr-TR" sz="1200" smtClean="0">
              <a:latin typeface="Calibri"/>
              <a:ea typeface="+mn-ea"/>
              <a:cs typeface="+mn-cs"/>
            </a:rPr>
            <a:t>İlgili kurumlara (sağlık, itfaiye, emniyet) haber verilmesi</a:t>
          </a:r>
          <a:endParaRPr lang="tr-TR" sz="1200">
            <a:latin typeface="Calibri"/>
            <a:ea typeface="+mn-ea"/>
            <a:cs typeface="+mn-cs"/>
          </a:endParaRPr>
        </a:p>
      </dgm:t>
    </dgm:pt>
    <dgm:pt modelId="{C32E9A47-3A47-4D3F-BAF3-A5FD2A1A5C10}" type="parTrans" cxnId="{48F420D0-277D-41FC-91E1-75A4AF997024}">
      <dgm:prSet/>
      <dgm:spPr/>
      <dgm:t>
        <a:bodyPr/>
        <a:lstStyle/>
        <a:p>
          <a:endParaRPr lang="tr-TR"/>
        </a:p>
      </dgm:t>
    </dgm:pt>
    <dgm:pt modelId="{2A65DBB3-0635-4E4B-BD38-BFB55CFB6468}" type="sibTrans" cxnId="{48F420D0-277D-41FC-91E1-75A4AF997024}">
      <dgm:prSet/>
      <dgm:spPr/>
      <dgm:t>
        <a:bodyPr/>
        <a:lstStyle/>
        <a:p>
          <a:endParaRPr lang="tr-TR"/>
        </a:p>
      </dgm:t>
    </dgm:pt>
    <dgm:pt modelId="{6C431423-0A0D-42A1-87D4-9502418F109B}">
      <dgm:prSet phldrT="[Metin]" custT="1"/>
      <dgm:spPr>
        <a:xfrm>
          <a:off x="4398205" y="1609389"/>
          <a:ext cx="2197491" cy="471413"/>
        </a:xfrm>
        <a:prstGeom prst="rect">
          <a:avLst/>
        </a:prstGeom>
      </dgm:spPr>
      <dgm:t>
        <a:bodyPr/>
        <a:lstStyle/>
        <a:p>
          <a:r>
            <a:rPr lang="tr-TR" sz="1400" smtClean="0">
              <a:latin typeface="Calibri"/>
              <a:ea typeface="+mn-ea"/>
              <a:cs typeface="+mn-cs"/>
            </a:rPr>
            <a:t>Gerekli durumlarda ilkyardım yapılması</a:t>
          </a:r>
          <a:endParaRPr lang="tr-TR" sz="1400">
            <a:latin typeface="Calibri"/>
            <a:ea typeface="+mn-ea"/>
            <a:cs typeface="+mn-cs"/>
          </a:endParaRPr>
        </a:p>
      </dgm:t>
    </dgm:pt>
    <dgm:pt modelId="{5CE6684E-0A6D-40BC-B2B6-E4D966B9709A}" type="parTrans" cxnId="{BAC41712-6942-41CC-9F85-4BC652DD0608}">
      <dgm:prSet/>
      <dgm:spPr/>
      <dgm:t>
        <a:bodyPr/>
        <a:lstStyle/>
        <a:p>
          <a:endParaRPr lang="tr-TR"/>
        </a:p>
      </dgm:t>
    </dgm:pt>
    <dgm:pt modelId="{AFC3A81B-85C8-497E-8C44-F76A43BD9D89}" type="sibTrans" cxnId="{BAC41712-6942-41CC-9F85-4BC652DD0608}">
      <dgm:prSet/>
      <dgm:spPr/>
      <dgm:t>
        <a:bodyPr/>
        <a:lstStyle/>
        <a:p>
          <a:endParaRPr lang="tr-TR"/>
        </a:p>
      </dgm:t>
    </dgm:pt>
    <dgm:pt modelId="{277D69F8-F1CB-4C4D-AD8A-2CE2AAF8138A}">
      <dgm:prSet phldrT="[Metin]"/>
      <dgm:spPr>
        <a:xfrm rot="10800000">
          <a:off x="0" y="2612108"/>
          <a:ext cx="6598920" cy="1586458"/>
        </a:xfrm>
        <a:prstGeom prst="upArrowCallout">
          <a:avLst/>
        </a:prstGeom>
      </dgm:spPr>
      <dgm:t>
        <a:bodyPr/>
        <a:lstStyle/>
        <a:p>
          <a:r>
            <a:rPr lang="tr-TR" smtClean="0">
              <a:latin typeface="Calibri"/>
              <a:ea typeface="+mn-ea"/>
              <a:cs typeface="+mn-cs"/>
            </a:rPr>
            <a:t>Kriz durumu ile ilgili bilgi aktarım formlarının hazırlanması </a:t>
          </a:r>
        </a:p>
        <a:p>
          <a:r>
            <a:rPr lang="tr-TR" smtClean="0">
              <a:latin typeface="Calibri"/>
              <a:ea typeface="+mn-ea"/>
              <a:cs typeface="+mn-cs"/>
            </a:rPr>
            <a:t>Okul müdürlüğü tarafından İlçe psikososyal koruma, önleme ve krize müdahale ekibine ve bağlı bulunulan RAM'a haber verilmesi</a:t>
          </a:r>
          <a:endParaRPr lang="tr-TR">
            <a:latin typeface="Calibri"/>
            <a:ea typeface="+mn-ea"/>
            <a:cs typeface="+mn-cs"/>
          </a:endParaRPr>
        </a:p>
      </dgm:t>
    </dgm:pt>
    <dgm:pt modelId="{D6DDC5EF-CB53-4647-BE07-B2F57509E347}" type="parTrans" cxnId="{0B7C4731-0970-4BF2-B2D7-005E4946C3AF}">
      <dgm:prSet/>
      <dgm:spPr/>
      <dgm:t>
        <a:bodyPr/>
        <a:lstStyle/>
        <a:p>
          <a:endParaRPr lang="tr-TR"/>
        </a:p>
      </dgm:t>
    </dgm:pt>
    <dgm:pt modelId="{4E732E18-737D-4379-8A3C-502108937984}" type="sibTrans" cxnId="{0B7C4731-0970-4BF2-B2D7-005E4946C3AF}">
      <dgm:prSet/>
      <dgm:spPr/>
      <dgm:t>
        <a:bodyPr/>
        <a:lstStyle/>
        <a:p>
          <a:endParaRPr lang="tr-TR"/>
        </a:p>
      </dgm:t>
    </dgm:pt>
    <dgm:pt modelId="{932A825B-E3A4-4F2C-A252-A3A749346900}">
      <dgm:prSet phldrT="[Metin]" custT="1"/>
      <dgm:spPr>
        <a:xfrm>
          <a:off x="3222" y="4857519"/>
          <a:ext cx="2197491" cy="506363"/>
        </a:xfrm>
        <a:prstGeom prst="rect">
          <a:avLst/>
        </a:prstGeom>
      </dgm:spPr>
      <dgm:t>
        <a:bodyPr/>
        <a:lstStyle/>
        <a:p>
          <a:r>
            <a:rPr lang="tr-TR" sz="1600" smtClean="0">
              <a:latin typeface="Calibri"/>
              <a:ea typeface="+mn-ea"/>
              <a:cs typeface="+mn-cs"/>
            </a:rPr>
            <a:t>Kurum yönetimi ile görüşülmesi</a:t>
          </a:r>
          <a:endParaRPr lang="tr-TR" sz="1600">
            <a:latin typeface="Calibri"/>
            <a:ea typeface="+mn-ea"/>
            <a:cs typeface="+mn-cs"/>
          </a:endParaRPr>
        </a:p>
      </dgm:t>
    </dgm:pt>
    <dgm:pt modelId="{5EC3F3D4-A5F9-4631-BF8B-48F310B7B097}" type="parTrans" cxnId="{825686A5-A0E0-48EA-ABB0-D77F8B07F1BF}">
      <dgm:prSet/>
      <dgm:spPr/>
      <dgm:t>
        <a:bodyPr/>
        <a:lstStyle/>
        <a:p>
          <a:endParaRPr lang="tr-TR"/>
        </a:p>
      </dgm:t>
    </dgm:pt>
    <dgm:pt modelId="{1AA0B0E9-2B5D-4DF9-BE65-5C897D6BFDF4}" type="sibTrans" cxnId="{825686A5-A0E0-48EA-ABB0-D77F8B07F1BF}">
      <dgm:prSet/>
      <dgm:spPr/>
      <dgm:t>
        <a:bodyPr/>
        <a:lstStyle/>
        <a:p>
          <a:endParaRPr lang="tr-TR"/>
        </a:p>
      </dgm:t>
    </dgm:pt>
    <dgm:pt modelId="{370A056B-D9E5-4E50-9FA9-8318D0038238}">
      <dgm:prSet phldrT="[Metin]" custT="1"/>
      <dgm:spPr>
        <a:xfrm>
          <a:off x="2200714" y="4836742"/>
          <a:ext cx="2197491" cy="547917"/>
        </a:xfrm>
        <a:prstGeom prst="rect">
          <a:avLst/>
        </a:prstGeom>
      </dgm:spPr>
      <dgm:t>
        <a:bodyPr/>
        <a:lstStyle/>
        <a:p>
          <a:r>
            <a:rPr lang="tr-TR" sz="1600" smtClean="0">
              <a:latin typeface="Calibri"/>
              <a:ea typeface="+mn-ea"/>
              <a:cs typeface="+mn-cs"/>
            </a:rPr>
            <a:t>Rehberlik servisi ile görüşülmesi</a:t>
          </a:r>
          <a:endParaRPr lang="tr-TR" sz="1600">
            <a:latin typeface="Calibri"/>
            <a:ea typeface="+mn-ea"/>
            <a:cs typeface="+mn-cs"/>
          </a:endParaRPr>
        </a:p>
      </dgm:t>
    </dgm:pt>
    <dgm:pt modelId="{0D7EE773-4D5A-4B98-8DE5-949CCE9F5A1B}" type="parTrans" cxnId="{79C06A7F-6C43-4437-AE35-C693C0896213}">
      <dgm:prSet/>
      <dgm:spPr/>
      <dgm:t>
        <a:bodyPr/>
        <a:lstStyle/>
        <a:p>
          <a:endParaRPr lang="tr-TR"/>
        </a:p>
      </dgm:t>
    </dgm:pt>
    <dgm:pt modelId="{65B1204B-C9D0-4696-A533-4CB7726CEA89}" type="sibTrans" cxnId="{79C06A7F-6C43-4437-AE35-C693C0896213}">
      <dgm:prSet/>
      <dgm:spPr/>
      <dgm:t>
        <a:bodyPr/>
        <a:lstStyle/>
        <a:p>
          <a:endParaRPr lang="tr-TR"/>
        </a:p>
      </dgm:t>
    </dgm:pt>
    <dgm:pt modelId="{463FEAA7-976F-4F01-A675-22D6AD528FC8}">
      <dgm:prSet phldrT="[Metin]" custT="1"/>
      <dgm:spPr>
        <a:xfrm rot="10800000">
          <a:off x="0" y="1050208"/>
          <a:ext cx="6598920" cy="1587184"/>
        </a:xfrm>
        <a:prstGeom prst="upArrowCallout">
          <a:avLst/>
        </a:prstGeom>
      </dgm:spPr>
      <dgm:t>
        <a:bodyPr/>
        <a:lstStyle/>
        <a:p>
          <a:r>
            <a:rPr lang="tr-TR" sz="1050" smtClean="0">
              <a:latin typeface="Calibri"/>
              <a:ea typeface="+mn-ea"/>
              <a:cs typeface="+mn-cs"/>
            </a:rPr>
            <a:t>Okul psikososyal koruma, önleme ve krize müdahale ekibinin toplanması</a:t>
          </a:r>
          <a:endParaRPr lang="tr-TR" sz="1050">
            <a:latin typeface="Calibri"/>
            <a:ea typeface="+mn-ea"/>
            <a:cs typeface="+mn-cs"/>
          </a:endParaRPr>
        </a:p>
      </dgm:t>
    </dgm:pt>
    <dgm:pt modelId="{6966A9B1-0E01-4128-85E0-46568D82E4FE}" type="sibTrans" cxnId="{BBCEE7E2-C53C-45F4-8675-8CB4A68ADF8A}">
      <dgm:prSet/>
      <dgm:spPr/>
      <dgm:t>
        <a:bodyPr/>
        <a:lstStyle/>
        <a:p>
          <a:endParaRPr lang="tr-TR"/>
        </a:p>
      </dgm:t>
    </dgm:pt>
    <dgm:pt modelId="{E7E955F3-E8E8-4069-AE3E-F3C3A346BDD0}" type="parTrans" cxnId="{BBCEE7E2-C53C-45F4-8675-8CB4A68ADF8A}">
      <dgm:prSet/>
      <dgm:spPr/>
      <dgm:t>
        <a:bodyPr/>
        <a:lstStyle/>
        <a:p>
          <a:endParaRPr lang="tr-TR"/>
        </a:p>
      </dgm:t>
    </dgm:pt>
    <dgm:pt modelId="{B1250D01-A632-465F-A74E-CB715CAA6331}">
      <dgm:prSet phldrT="[Metin]" custT="1"/>
      <dgm:spPr>
        <a:xfrm>
          <a:off x="2200714" y="1619776"/>
          <a:ext cx="2197491" cy="450640"/>
        </a:xfrm>
        <a:prstGeom prst="rect">
          <a:avLst/>
        </a:prstGeom>
      </dgm:spPr>
      <dgm:t>
        <a:bodyPr/>
        <a:lstStyle/>
        <a:p>
          <a:r>
            <a:rPr lang="tr-TR" sz="1600" smtClean="0">
              <a:latin typeface="Calibri"/>
              <a:ea typeface="+mn-ea"/>
              <a:cs typeface="+mn-cs"/>
            </a:rPr>
            <a:t>Fiziksel önlemlerin alınması</a:t>
          </a:r>
          <a:endParaRPr lang="tr-TR" sz="1600">
            <a:latin typeface="Calibri"/>
            <a:ea typeface="+mn-ea"/>
            <a:cs typeface="+mn-cs"/>
          </a:endParaRPr>
        </a:p>
      </dgm:t>
    </dgm:pt>
    <dgm:pt modelId="{2DCB2875-640A-4814-8ECA-3AE3CB9254EE}" type="parTrans" cxnId="{5A97BEA0-B211-43F3-8EA9-91758E34A406}">
      <dgm:prSet/>
      <dgm:spPr/>
      <dgm:t>
        <a:bodyPr/>
        <a:lstStyle/>
        <a:p>
          <a:endParaRPr lang="tr-TR"/>
        </a:p>
      </dgm:t>
    </dgm:pt>
    <dgm:pt modelId="{34E1E2C5-BE6F-46CB-B8EF-F6ADF1860B5E}" type="sibTrans" cxnId="{5A97BEA0-B211-43F3-8EA9-91758E34A406}">
      <dgm:prSet/>
      <dgm:spPr/>
      <dgm:t>
        <a:bodyPr/>
        <a:lstStyle/>
        <a:p>
          <a:endParaRPr lang="tr-TR"/>
        </a:p>
      </dgm:t>
    </dgm:pt>
    <dgm:pt modelId="{FC45106F-1A71-44CB-9FDB-C294A1B77C2E}">
      <dgm:prSet phldrT="[Metin]" custT="1"/>
      <dgm:spPr>
        <a:xfrm rot="10800000">
          <a:off x="0" y="4173283"/>
          <a:ext cx="6598920" cy="1872242"/>
        </a:xfrm>
        <a:prstGeom prst="upArrowCallout">
          <a:avLst/>
        </a:prstGeom>
      </dgm:spPr>
      <dgm:t>
        <a:bodyPr/>
        <a:lstStyle/>
        <a:p>
          <a:r>
            <a:rPr lang="tr-TR" sz="1400" smtClean="0">
              <a:latin typeface="Calibri"/>
              <a:ea typeface="+mn-ea"/>
              <a:cs typeface="+mn-cs"/>
            </a:rPr>
            <a:t>İlçe psikososyal koruma, önleme ve krize müdahale ekibi üyelerinden oluşturulan gözlem ekibinin çalışmaları</a:t>
          </a:r>
          <a:endParaRPr lang="tr-TR" sz="1400" dirty="0">
            <a:latin typeface="Calibri"/>
            <a:ea typeface="+mn-ea"/>
            <a:cs typeface="+mn-cs"/>
          </a:endParaRPr>
        </a:p>
      </dgm:t>
    </dgm:pt>
    <dgm:pt modelId="{7164D249-6A46-46CD-9BD2-D92F3C96BE64}" type="parTrans" cxnId="{7DA4CBC2-0971-46FE-BC70-87D1C46EDF70}">
      <dgm:prSet/>
      <dgm:spPr/>
      <dgm:t>
        <a:bodyPr/>
        <a:lstStyle/>
        <a:p>
          <a:endParaRPr lang="tr-TR"/>
        </a:p>
      </dgm:t>
    </dgm:pt>
    <dgm:pt modelId="{7FB391EC-074A-443D-A2F9-B967339A7D84}" type="sibTrans" cxnId="{7DA4CBC2-0971-46FE-BC70-87D1C46EDF70}">
      <dgm:prSet/>
      <dgm:spPr/>
      <dgm:t>
        <a:bodyPr/>
        <a:lstStyle/>
        <a:p>
          <a:endParaRPr lang="tr-TR"/>
        </a:p>
      </dgm:t>
    </dgm:pt>
    <dgm:pt modelId="{5D3A7563-961D-40B0-985D-90FE3662B1B0}">
      <dgm:prSet phldrT="[Metin]" custT="1"/>
      <dgm:spPr>
        <a:xfrm>
          <a:off x="4398205" y="4826351"/>
          <a:ext cx="2197491" cy="568698"/>
        </a:xfrm>
        <a:prstGeom prst="rect">
          <a:avLst/>
        </a:prstGeom>
      </dgm:spPr>
      <dgm:t>
        <a:bodyPr/>
        <a:lstStyle/>
        <a:p>
          <a:r>
            <a:rPr lang="tr-TR" sz="1200" smtClean="0">
              <a:latin typeface="Calibri"/>
              <a:ea typeface="+mn-ea"/>
              <a:cs typeface="+mn-cs"/>
            </a:rPr>
            <a:t>Okul psikososyal koruma, önleme ve krize müdahale ekibi ile görüşülmesi</a:t>
          </a:r>
          <a:endParaRPr lang="tr-TR" sz="1200">
            <a:latin typeface="Calibri"/>
            <a:ea typeface="+mn-ea"/>
            <a:cs typeface="+mn-cs"/>
          </a:endParaRPr>
        </a:p>
      </dgm:t>
    </dgm:pt>
    <dgm:pt modelId="{0367FD0A-D69E-4DD5-A1B4-44180E8731EC}" type="parTrans" cxnId="{716023A7-4CD1-42F8-8A09-BE8B44B08D3D}">
      <dgm:prSet/>
      <dgm:spPr/>
      <dgm:t>
        <a:bodyPr/>
        <a:lstStyle/>
        <a:p>
          <a:endParaRPr lang="tr-TR"/>
        </a:p>
      </dgm:t>
    </dgm:pt>
    <dgm:pt modelId="{8683A9BE-9947-4D82-80C8-9C2049B55BCF}" type="sibTrans" cxnId="{716023A7-4CD1-42F8-8A09-BE8B44B08D3D}">
      <dgm:prSet/>
      <dgm:spPr/>
      <dgm:t>
        <a:bodyPr/>
        <a:lstStyle/>
        <a:p>
          <a:endParaRPr lang="tr-TR"/>
        </a:p>
      </dgm:t>
    </dgm:pt>
    <dgm:pt modelId="{B9D4E9AC-8EC7-4BEB-AA9D-B9FF15747E3B}">
      <dgm:prSet phldrT="[Metin]" custT="1"/>
      <dgm:spPr>
        <a:xfrm rot="10800000">
          <a:off x="0" y="6020242"/>
          <a:ext cx="6598920" cy="2805939"/>
        </a:xfrm>
        <a:prstGeom prst="upArrowCallout">
          <a:avLst/>
        </a:prstGeom>
      </dgm:spPr>
      <dgm:t>
        <a:bodyPr/>
        <a:lstStyle/>
        <a:p>
          <a:r>
            <a:rPr lang="tr-TR" sz="1800" smtClean="0">
              <a:latin typeface="Calibri"/>
              <a:ea typeface="+mn-ea"/>
              <a:cs typeface="+mn-cs"/>
            </a:rPr>
            <a:t>Okul krize müdahale çalışmalarının planlanması</a:t>
          </a:r>
          <a:endParaRPr lang="tr-TR" sz="1800" dirty="0">
            <a:latin typeface="Calibri"/>
            <a:ea typeface="+mn-ea"/>
            <a:cs typeface="+mn-cs"/>
          </a:endParaRPr>
        </a:p>
      </dgm:t>
    </dgm:pt>
    <dgm:pt modelId="{AC405A61-AD54-466F-AE39-6FF28BBB1768}" type="parTrans" cxnId="{87EE1DE2-681E-4CCB-8518-CB8369E3FDFB}">
      <dgm:prSet/>
      <dgm:spPr/>
      <dgm:t>
        <a:bodyPr/>
        <a:lstStyle/>
        <a:p>
          <a:endParaRPr lang="tr-TR"/>
        </a:p>
      </dgm:t>
    </dgm:pt>
    <dgm:pt modelId="{BC942687-4F92-477D-9EDA-D2D265056022}" type="sibTrans" cxnId="{87EE1DE2-681E-4CCB-8518-CB8369E3FDFB}">
      <dgm:prSet/>
      <dgm:spPr/>
      <dgm:t>
        <a:bodyPr/>
        <a:lstStyle/>
        <a:p>
          <a:endParaRPr lang="tr-TR"/>
        </a:p>
      </dgm:t>
    </dgm:pt>
    <dgm:pt modelId="{EC7B73C4-ECC0-4C4C-8D53-58C07A686015}">
      <dgm:prSet phldrT="[Metin]"/>
      <dgm:spPr>
        <a:xfrm>
          <a:off x="1649730" y="6858786"/>
          <a:ext cx="1649729" cy="1131444"/>
        </a:xfrm>
        <a:prstGeom prst="rect">
          <a:avLst/>
        </a:prstGeom>
      </dgm:spPr>
      <dgm:t>
        <a:bodyPr/>
        <a:lstStyle/>
        <a:p>
          <a:r>
            <a:rPr lang="tr-TR" b="1" smtClean="0">
              <a:latin typeface="Calibri"/>
              <a:ea typeface="+mn-ea"/>
              <a:cs typeface="+mn-cs"/>
            </a:rPr>
            <a:t>ÖĞRETMEN </a:t>
          </a:r>
        </a:p>
        <a:p>
          <a:r>
            <a:rPr lang="tr-TR" smtClean="0">
              <a:latin typeface="Calibri"/>
              <a:ea typeface="+mn-ea"/>
              <a:cs typeface="+mn-cs"/>
            </a:rPr>
            <a:t>Psikolojik bilgilendirme toplantısı </a:t>
          </a:r>
        </a:p>
        <a:p>
          <a:r>
            <a:rPr lang="tr-TR" smtClean="0">
              <a:latin typeface="Calibri"/>
              <a:ea typeface="+mn-ea"/>
              <a:cs typeface="+mn-cs"/>
            </a:rPr>
            <a:t>De Brifing </a:t>
          </a:r>
        </a:p>
        <a:p>
          <a:r>
            <a:rPr lang="tr-TR" smtClean="0">
              <a:latin typeface="Calibri"/>
              <a:ea typeface="+mn-ea"/>
              <a:cs typeface="+mn-cs"/>
            </a:rPr>
            <a:t>Bireysel görüşme</a:t>
          </a:r>
          <a:endParaRPr lang="tr-TR">
            <a:latin typeface="Calibri"/>
            <a:ea typeface="+mn-ea"/>
            <a:cs typeface="+mn-cs"/>
          </a:endParaRPr>
        </a:p>
      </dgm:t>
    </dgm:pt>
    <dgm:pt modelId="{B6863AFD-B5D6-4B05-8300-57801336DC02}" type="parTrans" cxnId="{E77CFA84-5D5F-48F5-B5CD-B0205CFE39A2}">
      <dgm:prSet/>
      <dgm:spPr/>
      <dgm:t>
        <a:bodyPr/>
        <a:lstStyle/>
        <a:p>
          <a:endParaRPr lang="tr-TR"/>
        </a:p>
      </dgm:t>
    </dgm:pt>
    <dgm:pt modelId="{51E9F4C8-F1CF-494B-ABCD-D6A2B864D20D}" type="sibTrans" cxnId="{E77CFA84-5D5F-48F5-B5CD-B0205CFE39A2}">
      <dgm:prSet/>
      <dgm:spPr/>
      <dgm:t>
        <a:bodyPr/>
        <a:lstStyle/>
        <a:p>
          <a:endParaRPr lang="tr-TR"/>
        </a:p>
      </dgm:t>
    </dgm:pt>
    <dgm:pt modelId="{901B4FC2-DE6A-4342-A7BE-C6E87AC54ECD}">
      <dgm:prSet phldrT="[Metin]"/>
      <dgm:spPr>
        <a:xfrm>
          <a:off x="3299460" y="6863049"/>
          <a:ext cx="1649729" cy="1122918"/>
        </a:xfrm>
        <a:prstGeom prst="rect">
          <a:avLst/>
        </a:prstGeom>
      </dgm:spPr>
      <dgm:t>
        <a:bodyPr/>
        <a:lstStyle/>
        <a:p>
          <a:r>
            <a:rPr lang="tr-TR" b="1" smtClean="0">
              <a:latin typeface="Calibri"/>
              <a:ea typeface="+mn-ea"/>
              <a:cs typeface="+mn-cs"/>
            </a:rPr>
            <a:t>ÖĞRENCİ </a:t>
          </a:r>
        </a:p>
        <a:p>
          <a:r>
            <a:rPr lang="tr-TR" smtClean="0">
              <a:latin typeface="Calibri"/>
              <a:ea typeface="+mn-ea"/>
              <a:cs typeface="+mn-cs"/>
            </a:rPr>
            <a:t>Sınıf temelli müdahale  </a:t>
          </a:r>
        </a:p>
        <a:p>
          <a:r>
            <a:rPr lang="tr-TR" smtClean="0">
              <a:latin typeface="Calibri"/>
              <a:ea typeface="+mn-ea"/>
              <a:cs typeface="+mn-cs"/>
            </a:rPr>
            <a:t>De Brifing </a:t>
          </a:r>
        </a:p>
        <a:p>
          <a:r>
            <a:rPr lang="tr-TR" smtClean="0">
              <a:latin typeface="Calibri"/>
              <a:ea typeface="+mn-ea"/>
              <a:cs typeface="+mn-cs"/>
            </a:rPr>
            <a:t>Bireysel görüşme </a:t>
          </a:r>
          <a:endParaRPr lang="tr-TR">
            <a:latin typeface="Calibri"/>
            <a:ea typeface="+mn-ea"/>
            <a:cs typeface="+mn-cs"/>
          </a:endParaRPr>
        </a:p>
      </dgm:t>
    </dgm:pt>
    <dgm:pt modelId="{91E6E3C6-3876-443A-888A-CF296A12E61B}" type="parTrans" cxnId="{C52A3F3F-7A7C-4F7E-AC59-CC3BB0300CAD}">
      <dgm:prSet/>
      <dgm:spPr/>
      <dgm:t>
        <a:bodyPr/>
        <a:lstStyle/>
        <a:p>
          <a:endParaRPr lang="tr-TR"/>
        </a:p>
      </dgm:t>
    </dgm:pt>
    <dgm:pt modelId="{5E14930E-12F8-48AF-9EF3-24D67232232D}" type="sibTrans" cxnId="{C52A3F3F-7A7C-4F7E-AC59-CC3BB0300CAD}">
      <dgm:prSet/>
      <dgm:spPr/>
      <dgm:t>
        <a:bodyPr/>
        <a:lstStyle/>
        <a:p>
          <a:endParaRPr lang="tr-TR"/>
        </a:p>
      </dgm:t>
    </dgm:pt>
    <dgm:pt modelId="{375D0E34-A3C9-445A-B304-65B057441D7E}">
      <dgm:prSet phldrT="[Metin]"/>
      <dgm:spPr>
        <a:xfrm>
          <a:off x="4949190" y="6863049"/>
          <a:ext cx="1649729" cy="1122918"/>
        </a:xfrm>
        <a:prstGeom prst="rect">
          <a:avLst/>
        </a:prstGeom>
      </dgm:spPr>
      <dgm:t>
        <a:bodyPr/>
        <a:lstStyle/>
        <a:p>
          <a:r>
            <a:rPr lang="tr-TR" b="1" smtClean="0">
              <a:latin typeface="Calibri"/>
              <a:ea typeface="+mn-ea"/>
              <a:cs typeface="+mn-cs"/>
            </a:rPr>
            <a:t>AİLE - VELİ </a:t>
          </a:r>
        </a:p>
        <a:p>
          <a:r>
            <a:rPr lang="tr-TR" smtClean="0">
              <a:latin typeface="Calibri"/>
              <a:ea typeface="+mn-ea"/>
              <a:cs typeface="+mn-cs"/>
            </a:rPr>
            <a:t>Psikolojik bilgilendirme toplantısı </a:t>
          </a:r>
        </a:p>
        <a:p>
          <a:r>
            <a:rPr lang="tr-TR" smtClean="0">
              <a:latin typeface="Calibri"/>
              <a:ea typeface="+mn-ea"/>
              <a:cs typeface="+mn-cs"/>
            </a:rPr>
            <a:t>Bireysel görüşme </a:t>
          </a:r>
        </a:p>
        <a:p>
          <a:r>
            <a:rPr lang="tr-TR" smtClean="0">
              <a:latin typeface="Calibri"/>
              <a:ea typeface="+mn-ea"/>
              <a:cs typeface="+mn-cs"/>
            </a:rPr>
            <a:t>Aile ziyareti</a:t>
          </a:r>
          <a:endParaRPr lang="tr-TR">
            <a:latin typeface="Calibri"/>
            <a:ea typeface="+mn-ea"/>
            <a:cs typeface="+mn-cs"/>
          </a:endParaRPr>
        </a:p>
      </dgm:t>
    </dgm:pt>
    <dgm:pt modelId="{23054604-E5A1-40A7-AB61-5830F7C1E6E9}" type="parTrans" cxnId="{0F56F2FA-B267-4DF0-9897-DD8C9CE4324B}">
      <dgm:prSet/>
      <dgm:spPr/>
      <dgm:t>
        <a:bodyPr/>
        <a:lstStyle/>
        <a:p>
          <a:endParaRPr lang="tr-TR"/>
        </a:p>
      </dgm:t>
    </dgm:pt>
    <dgm:pt modelId="{CA0E1909-9161-4E7A-9C4C-55977D4F96D8}" type="sibTrans" cxnId="{0F56F2FA-B267-4DF0-9897-DD8C9CE4324B}">
      <dgm:prSet/>
      <dgm:spPr/>
      <dgm:t>
        <a:bodyPr/>
        <a:lstStyle/>
        <a:p>
          <a:endParaRPr lang="tr-TR"/>
        </a:p>
      </dgm:t>
    </dgm:pt>
    <dgm:pt modelId="{AEB57272-CA9C-4F66-9C6F-5711FF91E8E9}">
      <dgm:prSet phldrT="[Metin]" custT="1"/>
      <dgm:spPr>
        <a:xfrm>
          <a:off x="0" y="6863049"/>
          <a:ext cx="1649729" cy="1122918"/>
        </a:xfrm>
        <a:prstGeom prst="rect">
          <a:avLst/>
        </a:prstGeom>
      </dgm:spPr>
      <dgm:t>
        <a:bodyPr/>
        <a:lstStyle/>
        <a:p>
          <a:r>
            <a:rPr lang="tr-TR" sz="1100" b="1" smtClean="0">
              <a:latin typeface="Calibri"/>
              <a:ea typeface="+mn-ea"/>
              <a:cs typeface="+mn-cs"/>
            </a:rPr>
            <a:t>KURUM YÖNETİMİ </a:t>
          </a:r>
        </a:p>
        <a:p>
          <a:r>
            <a:rPr lang="tr-TR" sz="1100" smtClean="0">
              <a:latin typeface="Calibri"/>
              <a:ea typeface="+mn-ea"/>
              <a:cs typeface="+mn-cs"/>
            </a:rPr>
            <a:t>Çalışmaların planlanması </a:t>
          </a:r>
        </a:p>
        <a:p>
          <a:r>
            <a:rPr lang="tr-TR" sz="1100" smtClean="0">
              <a:latin typeface="Calibri"/>
              <a:ea typeface="+mn-ea"/>
              <a:cs typeface="+mn-cs"/>
            </a:rPr>
            <a:t>Raporların paylaşılması</a:t>
          </a:r>
          <a:endParaRPr lang="tr-TR" sz="1100">
            <a:latin typeface="Calibri"/>
            <a:ea typeface="+mn-ea"/>
            <a:cs typeface="+mn-cs"/>
          </a:endParaRPr>
        </a:p>
      </dgm:t>
    </dgm:pt>
    <dgm:pt modelId="{7210643B-B3C5-44C2-8D50-2381C2AB2A86}" type="parTrans" cxnId="{9187B74A-B367-441C-AECD-E4D759090C1E}">
      <dgm:prSet/>
      <dgm:spPr/>
      <dgm:t>
        <a:bodyPr/>
        <a:lstStyle/>
        <a:p>
          <a:endParaRPr lang="tr-TR"/>
        </a:p>
      </dgm:t>
    </dgm:pt>
    <dgm:pt modelId="{9EA5485F-268A-4286-8CB4-6406A8449BF8}" type="sibTrans" cxnId="{9187B74A-B367-441C-AECD-E4D759090C1E}">
      <dgm:prSet/>
      <dgm:spPr/>
      <dgm:t>
        <a:bodyPr/>
        <a:lstStyle/>
        <a:p>
          <a:endParaRPr lang="tr-TR"/>
        </a:p>
      </dgm:t>
    </dgm:pt>
    <dgm:pt modelId="{EC864186-595C-4082-BB3F-5DD7B64782CD}">
      <dgm:prSet phldrT="[Metin]"/>
      <dgm:spPr>
        <a:xfrm>
          <a:off x="0" y="8800898"/>
          <a:ext cx="6598920" cy="745233"/>
        </a:xfrm>
        <a:prstGeom prst="rect">
          <a:avLst/>
        </a:prstGeom>
      </dgm:spPr>
      <dgm:t>
        <a:bodyPr/>
        <a:lstStyle/>
        <a:p>
          <a:r>
            <a:rPr lang="tr-TR" smtClean="0">
              <a:latin typeface="Calibri"/>
              <a:ea typeface="+mn-ea"/>
              <a:cs typeface="+mn-cs"/>
            </a:rPr>
            <a:t>Yapılan çalışmaların değerlendirilmesi, gerekli durumlarda yeniden planlama yapılması</a:t>
          </a:r>
          <a:endParaRPr lang="tr-TR">
            <a:latin typeface="Calibri"/>
            <a:ea typeface="+mn-ea"/>
            <a:cs typeface="+mn-cs"/>
          </a:endParaRPr>
        </a:p>
      </dgm:t>
    </dgm:pt>
    <dgm:pt modelId="{105F634D-F77B-4988-8146-2A3660E2EF1E}" type="parTrans" cxnId="{14E96946-9020-46E2-BB28-1DAC282356A2}">
      <dgm:prSet/>
      <dgm:spPr/>
      <dgm:t>
        <a:bodyPr/>
        <a:lstStyle/>
        <a:p>
          <a:endParaRPr lang="tr-TR"/>
        </a:p>
      </dgm:t>
    </dgm:pt>
    <dgm:pt modelId="{3CB784DF-9D8A-402C-A998-84C27959151C}" type="sibTrans" cxnId="{14E96946-9020-46E2-BB28-1DAC282356A2}">
      <dgm:prSet/>
      <dgm:spPr/>
      <dgm:t>
        <a:bodyPr/>
        <a:lstStyle/>
        <a:p>
          <a:endParaRPr lang="tr-TR"/>
        </a:p>
      </dgm:t>
    </dgm:pt>
    <dgm:pt modelId="{EE355622-DAC8-4EFE-AE0B-9E83A8B3DF8D}" type="pres">
      <dgm:prSet presAssocID="{FED0E5BC-B4EB-4B8C-B3FD-68DFAB76DF60}" presName="Name0" presStyleCnt="0">
        <dgm:presLayoutVars>
          <dgm:dir/>
          <dgm:animLvl val="lvl"/>
          <dgm:resizeHandles val="exact"/>
        </dgm:presLayoutVars>
      </dgm:prSet>
      <dgm:spPr/>
      <dgm:t>
        <a:bodyPr/>
        <a:lstStyle/>
        <a:p>
          <a:endParaRPr lang="tr-TR"/>
        </a:p>
      </dgm:t>
    </dgm:pt>
    <dgm:pt modelId="{D5027FBB-4C28-4235-80BB-774FF489DC21}" type="pres">
      <dgm:prSet presAssocID="{EC864186-595C-4082-BB3F-5DD7B64782CD}" presName="boxAndChildren" presStyleCnt="0"/>
      <dgm:spPr/>
      <dgm:t>
        <a:bodyPr/>
        <a:lstStyle/>
        <a:p>
          <a:endParaRPr lang="tr-TR"/>
        </a:p>
      </dgm:t>
    </dgm:pt>
    <dgm:pt modelId="{229CDF41-E1FB-40A8-B3BC-95F71D056B73}" type="pres">
      <dgm:prSet presAssocID="{EC864186-595C-4082-BB3F-5DD7B64782CD}" presName="parentTextBox" presStyleLbl="node1" presStyleIdx="0" presStyleCnt="6" custScaleY="44213"/>
      <dgm:spPr/>
      <dgm:t>
        <a:bodyPr/>
        <a:lstStyle/>
        <a:p>
          <a:endParaRPr lang="tr-TR"/>
        </a:p>
      </dgm:t>
    </dgm:pt>
    <dgm:pt modelId="{36F8C0D7-81B9-46A8-B0C3-FF6CAA5768AC}" type="pres">
      <dgm:prSet presAssocID="{BC942687-4F92-477D-9EDA-D2D265056022}" presName="sp" presStyleCnt="0"/>
      <dgm:spPr/>
      <dgm:t>
        <a:bodyPr/>
        <a:lstStyle/>
        <a:p>
          <a:endParaRPr lang="tr-TR"/>
        </a:p>
      </dgm:t>
    </dgm:pt>
    <dgm:pt modelId="{796F3399-3497-4E2F-8B99-00A2436A75DB}" type="pres">
      <dgm:prSet presAssocID="{B9D4E9AC-8EC7-4BEB-AA9D-B9FF15747E3B}" presName="arrowAndChildren" presStyleCnt="0"/>
      <dgm:spPr/>
      <dgm:t>
        <a:bodyPr/>
        <a:lstStyle/>
        <a:p>
          <a:endParaRPr lang="tr-TR"/>
        </a:p>
      </dgm:t>
    </dgm:pt>
    <dgm:pt modelId="{AA5C44EC-0A08-46A5-876A-5C87C3A8BF87}" type="pres">
      <dgm:prSet presAssocID="{B9D4E9AC-8EC7-4BEB-AA9D-B9FF15747E3B}" presName="parentTextArrow" presStyleLbl="node1" presStyleIdx="0" presStyleCnt="6"/>
      <dgm:spPr/>
      <dgm:t>
        <a:bodyPr/>
        <a:lstStyle/>
        <a:p>
          <a:endParaRPr lang="tr-TR"/>
        </a:p>
      </dgm:t>
    </dgm:pt>
    <dgm:pt modelId="{689858DF-025C-4906-A7DB-BF99C8358FB1}" type="pres">
      <dgm:prSet presAssocID="{B9D4E9AC-8EC7-4BEB-AA9D-B9FF15747E3B}" presName="arrow" presStyleLbl="node1" presStyleIdx="1" presStyleCnt="6" custScaleY="108238"/>
      <dgm:spPr/>
      <dgm:t>
        <a:bodyPr/>
        <a:lstStyle/>
        <a:p>
          <a:endParaRPr lang="tr-TR"/>
        </a:p>
      </dgm:t>
    </dgm:pt>
    <dgm:pt modelId="{AB708B79-B906-4B62-B6A7-7E374C0463E5}" type="pres">
      <dgm:prSet presAssocID="{B9D4E9AC-8EC7-4BEB-AA9D-B9FF15747E3B}" presName="descendantArrow" presStyleCnt="0"/>
      <dgm:spPr/>
      <dgm:t>
        <a:bodyPr/>
        <a:lstStyle/>
        <a:p>
          <a:endParaRPr lang="tr-TR"/>
        </a:p>
      </dgm:t>
    </dgm:pt>
    <dgm:pt modelId="{416B1820-3611-4A43-B994-F6B08A3D9F5B}" type="pres">
      <dgm:prSet presAssocID="{AEB57272-CA9C-4F66-9C6F-5711FF91E8E9}" presName="childTextArrow" presStyleLbl="fgAccFollowNode1" presStyleIdx="0" presStyleCnt="10" custScaleY="144870">
        <dgm:presLayoutVars>
          <dgm:bulletEnabled val="1"/>
        </dgm:presLayoutVars>
      </dgm:prSet>
      <dgm:spPr/>
      <dgm:t>
        <a:bodyPr/>
        <a:lstStyle/>
        <a:p>
          <a:endParaRPr lang="tr-TR"/>
        </a:p>
      </dgm:t>
    </dgm:pt>
    <dgm:pt modelId="{EF15671F-80EB-4973-BA6F-C5A45B119F79}" type="pres">
      <dgm:prSet presAssocID="{EC7B73C4-ECC0-4C4C-8D53-58C07A686015}" presName="childTextArrow" presStyleLbl="fgAccFollowNode1" presStyleIdx="1" presStyleCnt="10" custScaleY="145970">
        <dgm:presLayoutVars>
          <dgm:bulletEnabled val="1"/>
        </dgm:presLayoutVars>
      </dgm:prSet>
      <dgm:spPr/>
      <dgm:t>
        <a:bodyPr/>
        <a:lstStyle/>
        <a:p>
          <a:endParaRPr lang="tr-TR"/>
        </a:p>
      </dgm:t>
    </dgm:pt>
    <dgm:pt modelId="{11613BFD-0144-43EF-A85E-493CF1949534}" type="pres">
      <dgm:prSet presAssocID="{901B4FC2-DE6A-4342-A7BE-C6E87AC54ECD}" presName="childTextArrow" presStyleLbl="fgAccFollowNode1" presStyleIdx="2" presStyleCnt="10" custScaleY="144870">
        <dgm:presLayoutVars>
          <dgm:bulletEnabled val="1"/>
        </dgm:presLayoutVars>
      </dgm:prSet>
      <dgm:spPr/>
      <dgm:t>
        <a:bodyPr/>
        <a:lstStyle/>
        <a:p>
          <a:endParaRPr lang="tr-TR"/>
        </a:p>
      </dgm:t>
    </dgm:pt>
    <dgm:pt modelId="{891EF234-C769-4218-8F70-AAC7EF152388}" type="pres">
      <dgm:prSet presAssocID="{375D0E34-A3C9-445A-B304-65B057441D7E}" presName="childTextArrow" presStyleLbl="fgAccFollowNode1" presStyleIdx="3" presStyleCnt="10" custScaleY="144870">
        <dgm:presLayoutVars>
          <dgm:bulletEnabled val="1"/>
        </dgm:presLayoutVars>
      </dgm:prSet>
      <dgm:spPr/>
      <dgm:t>
        <a:bodyPr/>
        <a:lstStyle/>
        <a:p>
          <a:endParaRPr lang="tr-TR"/>
        </a:p>
      </dgm:t>
    </dgm:pt>
    <dgm:pt modelId="{B346058B-8DCC-45E8-B57B-8C83712ECF83}" type="pres">
      <dgm:prSet presAssocID="{7FB391EC-074A-443D-A2F9-B967339A7D84}" presName="sp" presStyleCnt="0"/>
      <dgm:spPr/>
      <dgm:t>
        <a:bodyPr/>
        <a:lstStyle/>
        <a:p>
          <a:endParaRPr lang="tr-TR"/>
        </a:p>
      </dgm:t>
    </dgm:pt>
    <dgm:pt modelId="{67202CD6-795E-4064-B697-CD1C3ABBD2B8}" type="pres">
      <dgm:prSet presAssocID="{FC45106F-1A71-44CB-9FDB-C294A1B77C2E}" presName="arrowAndChildren" presStyleCnt="0"/>
      <dgm:spPr/>
      <dgm:t>
        <a:bodyPr/>
        <a:lstStyle/>
        <a:p>
          <a:endParaRPr lang="tr-TR"/>
        </a:p>
      </dgm:t>
    </dgm:pt>
    <dgm:pt modelId="{22439791-2FFC-4410-9489-EDFBEEA70292}" type="pres">
      <dgm:prSet presAssocID="{FC45106F-1A71-44CB-9FDB-C294A1B77C2E}" presName="parentTextArrow" presStyleLbl="node1" presStyleIdx="1" presStyleCnt="6"/>
      <dgm:spPr/>
      <dgm:t>
        <a:bodyPr/>
        <a:lstStyle/>
        <a:p>
          <a:endParaRPr lang="tr-TR"/>
        </a:p>
      </dgm:t>
    </dgm:pt>
    <dgm:pt modelId="{90AA5A4C-BDE1-46DD-91DF-81C380455ADE}" type="pres">
      <dgm:prSet presAssocID="{FC45106F-1A71-44CB-9FDB-C294A1B77C2E}" presName="arrow" presStyleLbl="node1" presStyleIdx="2" presStyleCnt="6" custScaleY="72221"/>
      <dgm:spPr/>
      <dgm:t>
        <a:bodyPr/>
        <a:lstStyle/>
        <a:p>
          <a:endParaRPr lang="tr-TR"/>
        </a:p>
      </dgm:t>
    </dgm:pt>
    <dgm:pt modelId="{3E63FA3F-D49A-4A65-B487-ED8F4CF2ACF8}" type="pres">
      <dgm:prSet presAssocID="{FC45106F-1A71-44CB-9FDB-C294A1B77C2E}" presName="descendantArrow" presStyleCnt="0"/>
      <dgm:spPr/>
      <dgm:t>
        <a:bodyPr/>
        <a:lstStyle/>
        <a:p>
          <a:endParaRPr lang="tr-TR"/>
        </a:p>
      </dgm:t>
    </dgm:pt>
    <dgm:pt modelId="{8CEABA35-BA81-4ADC-A4D1-E683772593A7}" type="pres">
      <dgm:prSet presAssocID="{932A825B-E3A4-4F2C-A252-A3A749346900}" presName="childTextArrow" presStyleLbl="fgAccFollowNode1" presStyleIdx="4" presStyleCnt="10" custScaleY="65327">
        <dgm:presLayoutVars>
          <dgm:bulletEnabled val="1"/>
        </dgm:presLayoutVars>
      </dgm:prSet>
      <dgm:spPr/>
      <dgm:t>
        <a:bodyPr/>
        <a:lstStyle/>
        <a:p>
          <a:endParaRPr lang="tr-TR"/>
        </a:p>
      </dgm:t>
    </dgm:pt>
    <dgm:pt modelId="{D6D1C1A6-22E6-408A-91E6-124357A9C7AA}" type="pres">
      <dgm:prSet presAssocID="{370A056B-D9E5-4E50-9FA9-8318D0038238}" presName="childTextArrow" presStyleLbl="fgAccFollowNode1" presStyleIdx="5" presStyleCnt="10" custScaleY="70688">
        <dgm:presLayoutVars>
          <dgm:bulletEnabled val="1"/>
        </dgm:presLayoutVars>
      </dgm:prSet>
      <dgm:spPr/>
      <dgm:t>
        <a:bodyPr/>
        <a:lstStyle/>
        <a:p>
          <a:endParaRPr lang="tr-TR"/>
        </a:p>
      </dgm:t>
    </dgm:pt>
    <dgm:pt modelId="{D3F22A4C-02B9-4FA1-9EED-CCF800CC143A}" type="pres">
      <dgm:prSet presAssocID="{5D3A7563-961D-40B0-985D-90FE3662B1B0}" presName="childTextArrow" presStyleLbl="fgAccFollowNode1" presStyleIdx="6" presStyleCnt="10" custScaleY="73369">
        <dgm:presLayoutVars>
          <dgm:bulletEnabled val="1"/>
        </dgm:presLayoutVars>
      </dgm:prSet>
      <dgm:spPr/>
      <dgm:t>
        <a:bodyPr/>
        <a:lstStyle/>
        <a:p>
          <a:endParaRPr lang="tr-TR"/>
        </a:p>
      </dgm:t>
    </dgm:pt>
    <dgm:pt modelId="{89F61943-4741-42BA-BA23-580C52CEA9FF}" type="pres">
      <dgm:prSet presAssocID="{4E732E18-737D-4379-8A3C-502108937984}" presName="sp" presStyleCnt="0"/>
      <dgm:spPr/>
      <dgm:t>
        <a:bodyPr/>
        <a:lstStyle/>
        <a:p>
          <a:endParaRPr lang="tr-TR"/>
        </a:p>
      </dgm:t>
    </dgm:pt>
    <dgm:pt modelId="{F562C707-9AF3-458F-BD7C-5E9A2E8D0419}" type="pres">
      <dgm:prSet presAssocID="{277D69F8-F1CB-4C4D-AD8A-2CE2AAF8138A}" presName="arrowAndChildren" presStyleCnt="0"/>
      <dgm:spPr/>
      <dgm:t>
        <a:bodyPr/>
        <a:lstStyle/>
        <a:p>
          <a:endParaRPr lang="tr-TR"/>
        </a:p>
      </dgm:t>
    </dgm:pt>
    <dgm:pt modelId="{672A4106-D211-41C5-A001-F906F2D3F915}" type="pres">
      <dgm:prSet presAssocID="{277D69F8-F1CB-4C4D-AD8A-2CE2AAF8138A}" presName="parentTextArrow" presStyleLbl="node1" presStyleIdx="3" presStyleCnt="6" custScaleY="61197"/>
      <dgm:spPr/>
      <dgm:t>
        <a:bodyPr/>
        <a:lstStyle/>
        <a:p>
          <a:endParaRPr lang="tr-TR"/>
        </a:p>
      </dgm:t>
    </dgm:pt>
    <dgm:pt modelId="{0BB00DC7-43CE-4188-8629-E5987CA995C0}" type="pres">
      <dgm:prSet presAssocID="{6966A9B1-0E01-4128-85E0-46568D82E4FE}" presName="sp" presStyleCnt="0"/>
      <dgm:spPr/>
      <dgm:t>
        <a:bodyPr/>
        <a:lstStyle/>
        <a:p>
          <a:endParaRPr lang="tr-TR"/>
        </a:p>
      </dgm:t>
    </dgm:pt>
    <dgm:pt modelId="{7D394575-C6C5-421B-A50B-083AEC406448}" type="pres">
      <dgm:prSet presAssocID="{463FEAA7-976F-4F01-A675-22D6AD528FC8}" presName="arrowAndChildren" presStyleCnt="0"/>
      <dgm:spPr/>
      <dgm:t>
        <a:bodyPr/>
        <a:lstStyle/>
        <a:p>
          <a:endParaRPr lang="tr-TR"/>
        </a:p>
      </dgm:t>
    </dgm:pt>
    <dgm:pt modelId="{85CBF47C-EF24-45B0-9875-B05A0881C8D8}" type="pres">
      <dgm:prSet presAssocID="{463FEAA7-976F-4F01-A675-22D6AD528FC8}" presName="parentTextArrow" presStyleLbl="node1" presStyleIdx="3" presStyleCnt="6"/>
      <dgm:spPr/>
      <dgm:t>
        <a:bodyPr/>
        <a:lstStyle/>
        <a:p>
          <a:endParaRPr lang="tr-TR"/>
        </a:p>
      </dgm:t>
    </dgm:pt>
    <dgm:pt modelId="{70F116FE-77A2-4E14-A02C-E62F6429D782}" type="pres">
      <dgm:prSet presAssocID="{463FEAA7-976F-4F01-A675-22D6AD528FC8}" presName="arrow" presStyleLbl="node1" presStyleIdx="4" presStyleCnt="6" custScaleY="61225"/>
      <dgm:spPr/>
      <dgm:t>
        <a:bodyPr/>
        <a:lstStyle/>
        <a:p>
          <a:endParaRPr lang="tr-TR"/>
        </a:p>
      </dgm:t>
    </dgm:pt>
    <dgm:pt modelId="{0AA4A868-E5F9-4B9C-9EBA-83F513DF17A5}" type="pres">
      <dgm:prSet presAssocID="{463FEAA7-976F-4F01-A675-22D6AD528FC8}" presName="descendantArrow" presStyleCnt="0"/>
      <dgm:spPr/>
      <dgm:t>
        <a:bodyPr/>
        <a:lstStyle/>
        <a:p>
          <a:endParaRPr lang="tr-TR"/>
        </a:p>
      </dgm:t>
    </dgm:pt>
    <dgm:pt modelId="{B7D0989B-699A-43D4-98D5-AE13B4F5F086}" type="pres">
      <dgm:prSet presAssocID="{77CF71A7-A836-48B4-8A99-46F64B17FE32}" presName="childTextArrow" presStyleLbl="fgAccFollowNode1" presStyleIdx="7" presStyleCnt="10" custScaleY="58138">
        <dgm:presLayoutVars>
          <dgm:bulletEnabled val="1"/>
        </dgm:presLayoutVars>
      </dgm:prSet>
      <dgm:spPr/>
      <dgm:t>
        <a:bodyPr/>
        <a:lstStyle/>
        <a:p>
          <a:endParaRPr lang="tr-TR"/>
        </a:p>
      </dgm:t>
    </dgm:pt>
    <dgm:pt modelId="{AB836FF0-340F-4D32-80AB-66839419AC79}" type="pres">
      <dgm:prSet presAssocID="{B1250D01-A632-465F-A74E-CB715CAA6331}" presName="childTextArrow" presStyleLbl="fgAccFollowNode1" presStyleIdx="8" presStyleCnt="10" custScaleY="58138">
        <dgm:presLayoutVars>
          <dgm:bulletEnabled val="1"/>
        </dgm:presLayoutVars>
      </dgm:prSet>
      <dgm:spPr/>
      <dgm:t>
        <a:bodyPr/>
        <a:lstStyle/>
        <a:p>
          <a:endParaRPr lang="tr-TR"/>
        </a:p>
      </dgm:t>
    </dgm:pt>
    <dgm:pt modelId="{2210781C-F65C-4F30-BF60-1E15E24F1425}" type="pres">
      <dgm:prSet presAssocID="{6C431423-0A0D-42A1-87D4-9502418F109B}" presName="childTextArrow" presStyleLbl="fgAccFollowNode1" presStyleIdx="9" presStyleCnt="10" custScaleY="60818">
        <dgm:presLayoutVars>
          <dgm:bulletEnabled val="1"/>
        </dgm:presLayoutVars>
      </dgm:prSet>
      <dgm:spPr/>
      <dgm:t>
        <a:bodyPr/>
        <a:lstStyle/>
        <a:p>
          <a:endParaRPr lang="tr-TR"/>
        </a:p>
      </dgm:t>
    </dgm:pt>
    <dgm:pt modelId="{E245A729-348F-430A-976E-262A227B6B15}" type="pres">
      <dgm:prSet presAssocID="{B30C001D-52AA-4B40-8B9E-AA8B8F99573E}" presName="sp" presStyleCnt="0"/>
      <dgm:spPr/>
      <dgm:t>
        <a:bodyPr/>
        <a:lstStyle/>
        <a:p>
          <a:endParaRPr lang="tr-TR"/>
        </a:p>
      </dgm:t>
    </dgm:pt>
    <dgm:pt modelId="{F301A13A-11D3-4689-8446-C829320DDF24}" type="pres">
      <dgm:prSet presAssocID="{E72A09BA-777B-4281-85B5-B0F932DAEEB1}" presName="arrowAndChildren" presStyleCnt="0"/>
      <dgm:spPr/>
      <dgm:t>
        <a:bodyPr/>
        <a:lstStyle/>
        <a:p>
          <a:endParaRPr lang="tr-TR"/>
        </a:p>
      </dgm:t>
    </dgm:pt>
    <dgm:pt modelId="{C20BE441-F349-4301-8BC1-95FB351D6772}" type="pres">
      <dgm:prSet presAssocID="{E72A09BA-777B-4281-85B5-B0F932DAEEB1}" presName="parentTextArrow" presStyleLbl="node1" presStyleIdx="5" presStyleCnt="6" custScaleY="41371"/>
      <dgm:spPr/>
      <dgm:t>
        <a:bodyPr/>
        <a:lstStyle/>
        <a:p>
          <a:endParaRPr lang="tr-TR"/>
        </a:p>
      </dgm:t>
    </dgm:pt>
  </dgm:ptLst>
  <dgm:cxnLst>
    <dgm:cxn modelId="{73DCE6A9-BDFB-4F88-8BF9-793056B2DA94}" type="presOf" srcId="{B9D4E9AC-8EC7-4BEB-AA9D-B9FF15747E3B}" destId="{AA5C44EC-0A08-46A5-876A-5C87C3A8BF87}" srcOrd="0" destOrd="0" presId="urn:microsoft.com/office/officeart/2005/8/layout/process4"/>
    <dgm:cxn modelId="{0B7C4731-0970-4BF2-B2D7-005E4946C3AF}" srcId="{FED0E5BC-B4EB-4B8C-B3FD-68DFAB76DF60}" destId="{277D69F8-F1CB-4C4D-AD8A-2CE2AAF8138A}" srcOrd="2" destOrd="0" parTransId="{D6DDC5EF-CB53-4647-BE07-B2F57509E347}" sibTransId="{4E732E18-737D-4379-8A3C-502108937984}"/>
    <dgm:cxn modelId="{E98A9CDB-A504-4833-89FF-CDCE321CD446}" type="presOf" srcId="{375D0E34-A3C9-445A-B304-65B057441D7E}" destId="{891EF234-C769-4218-8F70-AAC7EF152388}" srcOrd="0" destOrd="0" presId="urn:microsoft.com/office/officeart/2005/8/layout/process4"/>
    <dgm:cxn modelId="{D119A6D2-9C99-4363-B7E1-624C7169C7AA}" type="presOf" srcId="{B9D4E9AC-8EC7-4BEB-AA9D-B9FF15747E3B}" destId="{689858DF-025C-4906-A7DB-BF99C8358FB1}" srcOrd="1" destOrd="0" presId="urn:microsoft.com/office/officeart/2005/8/layout/process4"/>
    <dgm:cxn modelId="{0F56F2FA-B267-4DF0-9897-DD8C9CE4324B}" srcId="{B9D4E9AC-8EC7-4BEB-AA9D-B9FF15747E3B}" destId="{375D0E34-A3C9-445A-B304-65B057441D7E}" srcOrd="3" destOrd="0" parTransId="{23054604-E5A1-40A7-AB61-5830F7C1E6E9}" sibTransId="{CA0E1909-9161-4E7A-9C4C-55977D4F96D8}"/>
    <dgm:cxn modelId="{14E96946-9020-46E2-BB28-1DAC282356A2}" srcId="{FED0E5BC-B4EB-4B8C-B3FD-68DFAB76DF60}" destId="{EC864186-595C-4082-BB3F-5DD7B64782CD}" srcOrd="5" destOrd="0" parTransId="{105F634D-F77B-4988-8146-2A3660E2EF1E}" sibTransId="{3CB784DF-9D8A-402C-A998-84C27959151C}"/>
    <dgm:cxn modelId="{4C0986E1-E95E-4B63-A48A-5B471B14E3FB}" type="presOf" srcId="{932A825B-E3A4-4F2C-A252-A3A749346900}" destId="{8CEABA35-BA81-4ADC-A4D1-E683772593A7}" srcOrd="0" destOrd="0" presId="urn:microsoft.com/office/officeart/2005/8/layout/process4"/>
    <dgm:cxn modelId="{CF14E258-F6C9-4BD6-B509-7336DFD3DE1B}" type="presOf" srcId="{FC45106F-1A71-44CB-9FDB-C294A1B77C2E}" destId="{22439791-2FFC-4410-9489-EDFBEEA70292}" srcOrd="0" destOrd="0" presId="urn:microsoft.com/office/officeart/2005/8/layout/process4"/>
    <dgm:cxn modelId="{6FC7E8D2-A695-44A1-A3F6-8DF748C214A8}" type="presOf" srcId="{5D3A7563-961D-40B0-985D-90FE3662B1B0}" destId="{D3F22A4C-02B9-4FA1-9EED-CCF800CC143A}" srcOrd="0" destOrd="0" presId="urn:microsoft.com/office/officeart/2005/8/layout/process4"/>
    <dgm:cxn modelId="{825686A5-A0E0-48EA-ABB0-D77F8B07F1BF}" srcId="{FC45106F-1A71-44CB-9FDB-C294A1B77C2E}" destId="{932A825B-E3A4-4F2C-A252-A3A749346900}" srcOrd="0" destOrd="0" parTransId="{5EC3F3D4-A5F9-4631-BF8B-48F310B7B097}" sibTransId="{1AA0B0E9-2B5D-4DF9-BE65-5C897D6BFDF4}"/>
    <dgm:cxn modelId="{8DC97EF4-3772-4875-A0EB-C7D2952AA4D1}" type="presOf" srcId="{E72A09BA-777B-4281-85B5-B0F932DAEEB1}" destId="{C20BE441-F349-4301-8BC1-95FB351D6772}" srcOrd="0" destOrd="0" presId="urn:microsoft.com/office/officeart/2005/8/layout/process4"/>
    <dgm:cxn modelId="{D3267949-2A65-4CA9-8747-7CD5D4488578}" type="presOf" srcId="{AEB57272-CA9C-4F66-9C6F-5711FF91E8E9}" destId="{416B1820-3611-4A43-B994-F6B08A3D9F5B}" srcOrd="0" destOrd="0" presId="urn:microsoft.com/office/officeart/2005/8/layout/process4"/>
    <dgm:cxn modelId="{716023A7-4CD1-42F8-8A09-BE8B44B08D3D}" srcId="{FC45106F-1A71-44CB-9FDB-C294A1B77C2E}" destId="{5D3A7563-961D-40B0-985D-90FE3662B1B0}" srcOrd="2" destOrd="0" parTransId="{0367FD0A-D69E-4DD5-A1B4-44180E8731EC}" sibTransId="{8683A9BE-9947-4D82-80C8-9C2049B55BCF}"/>
    <dgm:cxn modelId="{A8F2F900-1E3E-4C7F-B797-72B95162C744}" type="presOf" srcId="{6C431423-0A0D-42A1-87D4-9502418F109B}" destId="{2210781C-F65C-4F30-BF60-1E15E24F1425}" srcOrd="0" destOrd="0" presId="urn:microsoft.com/office/officeart/2005/8/layout/process4"/>
    <dgm:cxn modelId="{E0C3459F-95AF-4D78-B267-84E4533A4F82}" type="presOf" srcId="{77CF71A7-A836-48B4-8A99-46F64B17FE32}" destId="{B7D0989B-699A-43D4-98D5-AE13B4F5F086}" srcOrd="0" destOrd="0" presId="urn:microsoft.com/office/officeart/2005/8/layout/process4"/>
    <dgm:cxn modelId="{5A97BEA0-B211-43F3-8EA9-91758E34A406}" srcId="{463FEAA7-976F-4F01-A675-22D6AD528FC8}" destId="{B1250D01-A632-465F-A74E-CB715CAA6331}" srcOrd="1" destOrd="0" parTransId="{2DCB2875-640A-4814-8ECA-3AE3CB9254EE}" sibTransId="{34E1E2C5-BE6F-46CB-B8EF-F6ADF1860B5E}"/>
    <dgm:cxn modelId="{8F9AC10B-2D8E-45C0-822C-EDF8CE3C87D0}" type="presOf" srcId="{901B4FC2-DE6A-4342-A7BE-C6E87AC54ECD}" destId="{11613BFD-0144-43EF-A85E-493CF1949534}" srcOrd="0" destOrd="0" presId="urn:microsoft.com/office/officeart/2005/8/layout/process4"/>
    <dgm:cxn modelId="{2F356266-A99B-4452-BB25-D7851B24C667}" type="presOf" srcId="{B1250D01-A632-465F-A74E-CB715CAA6331}" destId="{AB836FF0-340F-4D32-80AB-66839419AC79}" srcOrd="0" destOrd="0" presId="urn:microsoft.com/office/officeart/2005/8/layout/process4"/>
    <dgm:cxn modelId="{57FFEE30-DF10-4A40-981B-5414CA32314F}" type="presOf" srcId="{EC7B73C4-ECC0-4C4C-8D53-58C07A686015}" destId="{EF15671F-80EB-4973-BA6F-C5A45B119F79}" srcOrd="0" destOrd="0" presId="urn:microsoft.com/office/officeart/2005/8/layout/process4"/>
    <dgm:cxn modelId="{7DA4CBC2-0971-46FE-BC70-87D1C46EDF70}" srcId="{FED0E5BC-B4EB-4B8C-B3FD-68DFAB76DF60}" destId="{FC45106F-1A71-44CB-9FDB-C294A1B77C2E}" srcOrd="3" destOrd="0" parTransId="{7164D249-6A46-46CD-9BD2-D92F3C96BE64}" sibTransId="{7FB391EC-074A-443D-A2F9-B967339A7D84}"/>
    <dgm:cxn modelId="{E77CFA84-5D5F-48F5-B5CD-B0205CFE39A2}" srcId="{B9D4E9AC-8EC7-4BEB-AA9D-B9FF15747E3B}" destId="{EC7B73C4-ECC0-4C4C-8D53-58C07A686015}" srcOrd="1" destOrd="0" parTransId="{B6863AFD-B5D6-4B05-8300-57801336DC02}" sibTransId="{51E9F4C8-F1CF-494B-ABCD-D6A2B864D20D}"/>
    <dgm:cxn modelId="{874E6CC2-D7C3-45BC-BD45-5C72B29D35D0}" type="presOf" srcId="{463FEAA7-976F-4F01-A675-22D6AD528FC8}" destId="{70F116FE-77A2-4E14-A02C-E62F6429D782}" srcOrd="1" destOrd="0" presId="urn:microsoft.com/office/officeart/2005/8/layout/process4"/>
    <dgm:cxn modelId="{87EE1DE2-681E-4CCB-8518-CB8369E3FDFB}" srcId="{FED0E5BC-B4EB-4B8C-B3FD-68DFAB76DF60}" destId="{B9D4E9AC-8EC7-4BEB-AA9D-B9FF15747E3B}" srcOrd="4" destOrd="0" parTransId="{AC405A61-AD54-466F-AE39-6FF28BBB1768}" sibTransId="{BC942687-4F92-477D-9EDA-D2D265056022}"/>
    <dgm:cxn modelId="{45B6531D-B0CF-4276-AB99-F915D911B480}" type="presOf" srcId="{277D69F8-F1CB-4C4D-AD8A-2CE2AAF8138A}" destId="{672A4106-D211-41C5-A001-F906F2D3F915}" srcOrd="0" destOrd="0" presId="urn:microsoft.com/office/officeart/2005/8/layout/process4"/>
    <dgm:cxn modelId="{48F420D0-277D-41FC-91E1-75A4AF997024}" srcId="{463FEAA7-976F-4F01-A675-22D6AD528FC8}" destId="{77CF71A7-A836-48B4-8A99-46F64B17FE32}" srcOrd="0" destOrd="0" parTransId="{C32E9A47-3A47-4D3F-BAF3-A5FD2A1A5C10}" sibTransId="{2A65DBB3-0635-4E4B-BD38-BFB55CFB6468}"/>
    <dgm:cxn modelId="{04239612-6925-41CA-B2A4-595AD4F6F042}" type="presOf" srcId="{463FEAA7-976F-4F01-A675-22D6AD528FC8}" destId="{85CBF47C-EF24-45B0-9875-B05A0881C8D8}" srcOrd="0" destOrd="0" presId="urn:microsoft.com/office/officeart/2005/8/layout/process4"/>
    <dgm:cxn modelId="{C52A3F3F-7A7C-4F7E-AC59-CC3BB0300CAD}" srcId="{B9D4E9AC-8EC7-4BEB-AA9D-B9FF15747E3B}" destId="{901B4FC2-DE6A-4342-A7BE-C6E87AC54ECD}" srcOrd="2" destOrd="0" parTransId="{91E6E3C6-3876-443A-888A-CF296A12E61B}" sibTransId="{5E14930E-12F8-48AF-9EF3-24D67232232D}"/>
    <dgm:cxn modelId="{BC846685-4C3E-4707-A0FE-9041C34B09A3}" type="presOf" srcId="{FED0E5BC-B4EB-4B8C-B3FD-68DFAB76DF60}" destId="{EE355622-DAC8-4EFE-AE0B-9E83A8B3DF8D}" srcOrd="0" destOrd="0" presId="urn:microsoft.com/office/officeart/2005/8/layout/process4"/>
    <dgm:cxn modelId="{9187B74A-B367-441C-AECD-E4D759090C1E}" srcId="{B9D4E9AC-8EC7-4BEB-AA9D-B9FF15747E3B}" destId="{AEB57272-CA9C-4F66-9C6F-5711FF91E8E9}" srcOrd="0" destOrd="0" parTransId="{7210643B-B3C5-44C2-8D50-2381C2AB2A86}" sibTransId="{9EA5485F-268A-4286-8CB4-6406A8449BF8}"/>
    <dgm:cxn modelId="{BBCEE7E2-C53C-45F4-8675-8CB4A68ADF8A}" srcId="{FED0E5BC-B4EB-4B8C-B3FD-68DFAB76DF60}" destId="{463FEAA7-976F-4F01-A675-22D6AD528FC8}" srcOrd="1" destOrd="0" parTransId="{E7E955F3-E8E8-4069-AE3E-F3C3A346BDD0}" sibTransId="{6966A9B1-0E01-4128-85E0-46568D82E4FE}"/>
    <dgm:cxn modelId="{3DA805E2-E919-47E1-B6CF-154F6ADD33EB}" type="presOf" srcId="{FC45106F-1A71-44CB-9FDB-C294A1B77C2E}" destId="{90AA5A4C-BDE1-46DD-91DF-81C380455ADE}" srcOrd="1" destOrd="0" presId="urn:microsoft.com/office/officeart/2005/8/layout/process4"/>
    <dgm:cxn modelId="{BA325763-D6C7-463F-AE83-F36DBFD2B4E4}" type="presOf" srcId="{EC864186-595C-4082-BB3F-5DD7B64782CD}" destId="{229CDF41-E1FB-40A8-B3BC-95F71D056B73}" srcOrd="0" destOrd="0" presId="urn:microsoft.com/office/officeart/2005/8/layout/process4"/>
    <dgm:cxn modelId="{79C06A7F-6C43-4437-AE35-C693C0896213}" srcId="{FC45106F-1A71-44CB-9FDB-C294A1B77C2E}" destId="{370A056B-D9E5-4E50-9FA9-8318D0038238}" srcOrd="1" destOrd="0" parTransId="{0D7EE773-4D5A-4B98-8DE5-949CCE9F5A1B}" sibTransId="{65B1204B-C9D0-4696-A533-4CB7726CEA89}"/>
    <dgm:cxn modelId="{BAC41712-6942-41CC-9F85-4BC652DD0608}" srcId="{463FEAA7-976F-4F01-A675-22D6AD528FC8}" destId="{6C431423-0A0D-42A1-87D4-9502418F109B}" srcOrd="2" destOrd="0" parTransId="{5CE6684E-0A6D-40BC-B2B6-E4D966B9709A}" sibTransId="{AFC3A81B-85C8-497E-8C44-F76A43BD9D89}"/>
    <dgm:cxn modelId="{310159FF-1DAB-413A-8CC1-5B20B870F522}" type="presOf" srcId="{370A056B-D9E5-4E50-9FA9-8318D0038238}" destId="{D6D1C1A6-22E6-408A-91E6-124357A9C7AA}" srcOrd="0" destOrd="0" presId="urn:microsoft.com/office/officeart/2005/8/layout/process4"/>
    <dgm:cxn modelId="{E3E320BD-F9B8-46D2-AA0F-C9DF3A0BCC41}" srcId="{FED0E5BC-B4EB-4B8C-B3FD-68DFAB76DF60}" destId="{E72A09BA-777B-4281-85B5-B0F932DAEEB1}" srcOrd="0" destOrd="0" parTransId="{B467F5FB-2BE1-4DF8-9DB9-727BF3730F72}" sibTransId="{B30C001D-52AA-4B40-8B9E-AA8B8F99573E}"/>
    <dgm:cxn modelId="{F8C56BEE-943B-40F6-8D18-1A57ED4A98E9}" type="presParOf" srcId="{EE355622-DAC8-4EFE-AE0B-9E83A8B3DF8D}" destId="{D5027FBB-4C28-4235-80BB-774FF489DC21}" srcOrd="0" destOrd="0" presId="urn:microsoft.com/office/officeart/2005/8/layout/process4"/>
    <dgm:cxn modelId="{CD611A63-70D1-4962-A2A2-91D7D0BE0E54}" type="presParOf" srcId="{D5027FBB-4C28-4235-80BB-774FF489DC21}" destId="{229CDF41-E1FB-40A8-B3BC-95F71D056B73}" srcOrd="0" destOrd="0" presId="urn:microsoft.com/office/officeart/2005/8/layout/process4"/>
    <dgm:cxn modelId="{9621B281-7827-4D25-A8FD-119B5166C31E}" type="presParOf" srcId="{EE355622-DAC8-4EFE-AE0B-9E83A8B3DF8D}" destId="{36F8C0D7-81B9-46A8-B0C3-FF6CAA5768AC}" srcOrd="1" destOrd="0" presId="urn:microsoft.com/office/officeart/2005/8/layout/process4"/>
    <dgm:cxn modelId="{0E52FDF5-F76A-478B-ABE7-E3CC35DFC723}" type="presParOf" srcId="{EE355622-DAC8-4EFE-AE0B-9E83A8B3DF8D}" destId="{796F3399-3497-4E2F-8B99-00A2436A75DB}" srcOrd="2" destOrd="0" presId="urn:microsoft.com/office/officeart/2005/8/layout/process4"/>
    <dgm:cxn modelId="{77C298CA-BBDA-45EB-8259-BF1444736AC5}" type="presParOf" srcId="{796F3399-3497-4E2F-8B99-00A2436A75DB}" destId="{AA5C44EC-0A08-46A5-876A-5C87C3A8BF87}" srcOrd="0" destOrd="0" presId="urn:microsoft.com/office/officeart/2005/8/layout/process4"/>
    <dgm:cxn modelId="{38C65660-C355-4E12-806B-588E43DA2D32}" type="presParOf" srcId="{796F3399-3497-4E2F-8B99-00A2436A75DB}" destId="{689858DF-025C-4906-A7DB-BF99C8358FB1}" srcOrd="1" destOrd="0" presId="urn:microsoft.com/office/officeart/2005/8/layout/process4"/>
    <dgm:cxn modelId="{B4DBB3C6-BA59-4F07-B284-AFEE93ADCC6C}" type="presParOf" srcId="{796F3399-3497-4E2F-8B99-00A2436A75DB}" destId="{AB708B79-B906-4B62-B6A7-7E374C0463E5}" srcOrd="2" destOrd="0" presId="urn:microsoft.com/office/officeart/2005/8/layout/process4"/>
    <dgm:cxn modelId="{D5D07DD2-E407-4CD1-BEF4-E971EE1E2281}" type="presParOf" srcId="{AB708B79-B906-4B62-B6A7-7E374C0463E5}" destId="{416B1820-3611-4A43-B994-F6B08A3D9F5B}" srcOrd="0" destOrd="0" presId="urn:microsoft.com/office/officeart/2005/8/layout/process4"/>
    <dgm:cxn modelId="{FA0BD76B-D648-4D7B-BFDB-ACF73BB4AFE7}" type="presParOf" srcId="{AB708B79-B906-4B62-B6A7-7E374C0463E5}" destId="{EF15671F-80EB-4973-BA6F-C5A45B119F79}" srcOrd="1" destOrd="0" presId="urn:microsoft.com/office/officeart/2005/8/layout/process4"/>
    <dgm:cxn modelId="{7BC2D953-9C7D-4EB7-8A55-F4896C3A9510}" type="presParOf" srcId="{AB708B79-B906-4B62-B6A7-7E374C0463E5}" destId="{11613BFD-0144-43EF-A85E-493CF1949534}" srcOrd="2" destOrd="0" presId="urn:microsoft.com/office/officeart/2005/8/layout/process4"/>
    <dgm:cxn modelId="{6C20859E-BC42-4763-8575-450B402D5ADC}" type="presParOf" srcId="{AB708B79-B906-4B62-B6A7-7E374C0463E5}" destId="{891EF234-C769-4218-8F70-AAC7EF152388}" srcOrd="3" destOrd="0" presId="urn:microsoft.com/office/officeart/2005/8/layout/process4"/>
    <dgm:cxn modelId="{21A411BA-8399-4171-B966-C829B6654129}" type="presParOf" srcId="{EE355622-DAC8-4EFE-AE0B-9E83A8B3DF8D}" destId="{B346058B-8DCC-45E8-B57B-8C83712ECF83}" srcOrd="3" destOrd="0" presId="urn:microsoft.com/office/officeart/2005/8/layout/process4"/>
    <dgm:cxn modelId="{D3FCFE3C-3FE2-42CA-96C8-21DCDC7C2E31}" type="presParOf" srcId="{EE355622-DAC8-4EFE-AE0B-9E83A8B3DF8D}" destId="{67202CD6-795E-4064-B697-CD1C3ABBD2B8}" srcOrd="4" destOrd="0" presId="urn:microsoft.com/office/officeart/2005/8/layout/process4"/>
    <dgm:cxn modelId="{BA1C6CA1-7D8E-4708-959A-9F6EE1CAA240}" type="presParOf" srcId="{67202CD6-795E-4064-B697-CD1C3ABBD2B8}" destId="{22439791-2FFC-4410-9489-EDFBEEA70292}" srcOrd="0" destOrd="0" presId="urn:microsoft.com/office/officeart/2005/8/layout/process4"/>
    <dgm:cxn modelId="{C75C6552-50F2-4CF4-98A3-0384EF69A8E5}" type="presParOf" srcId="{67202CD6-795E-4064-B697-CD1C3ABBD2B8}" destId="{90AA5A4C-BDE1-46DD-91DF-81C380455ADE}" srcOrd="1" destOrd="0" presId="urn:microsoft.com/office/officeart/2005/8/layout/process4"/>
    <dgm:cxn modelId="{17CA78E5-DB9F-4D65-ABC4-08E70339FDDD}" type="presParOf" srcId="{67202CD6-795E-4064-B697-CD1C3ABBD2B8}" destId="{3E63FA3F-D49A-4A65-B487-ED8F4CF2ACF8}" srcOrd="2" destOrd="0" presId="urn:microsoft.com/office/officeart/2005/8/layout/process4"/>
    <dgm:cxn modelId="{EA3E0B2C-8332-402A-B128-B1A8C48398B3}" type="presParOf" srcId="{3E63FA3F-D49A-4A65-B487-ED8F4CF2ACF8}" destId="{8CEABA35-BA81-4ADC-A4D1-E683772593A7}" srcOrd="0" destOrd="0" presId="urn:microsoft.com/office/officeart/2005/8/layout/process4"/>
    <dgm:cxn modelId="{953D420E-C1EB-4543-8F79-5B13B7D39EBC}" type="presParOf" srcId="{3E63FA3F-D49A-4A65-B487-ED8F4CF2ACF8}" destId="{D6D1C1A6-22E6-408A-91E6-124357A9C7AA}" srcOrd="1" destOrd="0" presId="urn:microsoft.com/office/officeart/2005/8/layout/process4"/>
    <dgm:cxn modelId="{C985E05F-EB5F-46C6-B131-EBCC558FAE15}" type="presParOf" srcId="{3E63FA3F-D49A-4A65-B487-ED8F4CF2ACF8}" destId="{D3F22A4C-02B9-4FA1-9EED-CCF800CC143A}" srcOrd="2" destOrd="0" presId="urn:microsoft.com/office/officeart/2005/8/layout/process4"/>
    <dgm:cxn modelId="{93CEB987-ADE6-4025-B7C5-052DF87A1F8E}" type="presParOf" srcId="{EE355622-DAC8-4EFE-AE0B-9E83A8B3DF8D}" destId="{89F61943-4741-42BA-BA23-580C52CEA9FF}" srcOrd="5" destOrd="0" presId="urn:microsoft.com/office/officeart/2005/8/layout/process4"/>
    <dgm:cxn modelId="{8F248B74-F68E-449D-A675-8FD60988CD8D}" type="presParOf" srcId="{EE355622-DAC8-4EFE-AE0B-9E83A8B3DF8D}" destId="{F562C707-9AF3-458F-BD7C-5E9A2E8D0419}" srcOrd="6" destOrd="0" presId="urn:microsoft.com/office/officeart/2005/8/layout/process4"/>
    <dgm:cxn modelId="{AFEA2E9B-9F1B-4CF7-AB93-6E28EEF6534E}" type="presParOf" srcId="{F562C707-9AF3-458F-BD7C-5E9A2E8D0419}" destId="{672A4106-D211-41C5-A001-F906F2D3F915}" srcOrd="0" destOrd="0" presId="urn:microsoft.com/office/officeart/2005/8/layout/process4"/>
    <dgm:cxn modelId="{CFDAF82D-367D-4104-A16C-718E7AADC824}" type="presParOf" srcId="{EE355622-DAC8-4EFE-AE0B-9E83A8B3DF8D}" destId="{0BB00DC7-43CE-4188-8629-E5987CA995C0}" srcOrd="7" destOrd="0" presId="urn:microsoft.com/office/officeart/2005/8/layout/process4"/>
    <dgm:cxn modelId="{F3D9C8AC-6079-466B-B784-EE29E384553E}" type="presParOf" srcId="{EE355622-DAC8-4EFE-AE0B-9E83A8B3DF8D}" destId="{7D394575-C6C5-421B-A50B-083AEC406448}" srcOrd="8" destOrd="0" presId="urn:microsoft.com/office/officeart/2005/8/layout/process4"/>
    <dgm:cxn modelId="{861F735A-7C11-4F7F-8C0C-8677FB864760}" type="presParOf" srcId="{7D394575-C6C5-421B-A50B-083AEC406448}" destId="{85CBF47C-EF24-45B0-9875-B05A0881C8D8}" srcOrd="0" destOrd="0" presId="urn:microsoft.com/office/officeart/2005/8/layout/process4"/>
    <dgm:cxn modelId="{CFDE1FEB-51BD-450B-B80A-0C36B32FB63F}" type="presParOf" srcId="{7D394575-C6C5-421B-A50B-083AEC406448}" destId="{70F116FE-77A2-4E14-A02C-E62F6429D782}" srcOrd="1" destOrd="0" presId="urn:microsoft.com/office/officeart/2005/8/layout/process4"/>
    <dgm:cxn modelId="{E19AA1F7-4683-40DE-82E2-A80A7FF4276D}" type="presParOf" srcId="{7D394575-C6C5-421B-A50B-083AEC406448}" destId="{0AA4A868-E5F9-4B9C-9EBA-83F513DF17A5}" srcOrd="2" destOrd="0" presId="urn:microsoft.com/office/officeart/2005/8/layout/process4"/>
    <dgm:cxn modelId="{6BEE505F-088A-461B-887B-E775CC045052}" type="presParOf" srcId="{0AA4A868-E5F9-4B9C-9EBA-83F513DF17A5}" destId="{B7D0989B-699A-43D4-98D5-AE13B4F5F086}" srcOrd="0" destOrd="0" presId="urn:microsoft.com/office/officeart/2005/8/layout/process4"/>
    <dgm:cxn modelId="{1037388F-0F51-4021-A4BB-36141BA22D61}" type="presParOf" srcId="{0AA4A868-E5F9-4B9C-9EBA-83F513DF17A5}" destId="{AB836FF0-340F-4D32-80AB-66839419AC79}" srcOrd="1" destOrd="0" presId="urn:microsoft.com/office/officeart/2005/8/layout/process4"/>
    <dgm:cxn modelId="{5A76D96D-7451-4FC9-B070-CCB3C72A60B9}" type="presParOf" srcId="{0AA4A868-E5F9-4B9C-9EBA-83F513DF17A5}" destId="{2210781C-F65C-4F30-BF60-1E15E24F1425}" srcOrd="2" destOrd="0" presId="urn:microsoft.com/office/officeart/2005/8/layout/process4"/>
    <dgm:cxn modelId="{3913581C-242F-4B39-8476-6732B41A062D}" type="presParOf" srcId="{EE355622-DAC8-4EFE-AE0B-9E83A8B3DF8D}" destId="{E245A729-348F-430A-976E-262A227B6B15}" srcOrd="9" destOrd="0" presId="urn:microsoft.com/office/officeart/2005/8/layout/process4"/>
    <dgm:cxn modelId="{BEFB8935-4B2A-4166-9F74-6903FAB7277B}" type="presParOf" srcId="{EE355622-DAC8-4EFE-AE0B-9E83A8B3DF8D}" destId="{F301A13A-11D3-4689-8446-C829320DDF24}" srcOrd="10" destOrd="0" presId="urn:microsoft.com/office/officeart/2005/8/layout/process4"/>
    <dgm:cxn modelId="{DE6B1191-9D83-4BC0-ACFD-47DB35124EE4}" type="presParOf" srcId="{F301A13A-11D3-4689-8446-C829320DDF24}" destId="{C20BE441-F349-4301-8BC1-95FB351D6772}"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6F18FB-5363-4A1A-8C9B-5B4E5773AEC7}" type="doc">
      <dgm:prSet loTypeId="urn:microsoft.com/office/officeart/2005/8/layout/radial2" loCatId="relationship" qsTypeId="urn:microsoft.com/office/officeart/2005/8/quickstyle/simple1" qsCatId="simple" csTypeId="urn:microsoft.com/office/officeart/2005/8/colors/colorful1" csCatId="colorful" phldr="1"/>
      <dgm:spPr/>
      <dgm:t>
        <a:bodyPr/>
        <a:lstStyle/>
        <a:p>
          <a:endParaRPr lang="tr-TR"/>
        </a:p>
      </dgm:t>
    </dgm:pt>
    <dgm:pt modelId="{DFCAC65A-10A2-4414-962D-FC9FD6E136A0}">
      <dgm:prSet phldrT="[Metin]"/>
      <dgm:spPr/>
      <dgm:t>
        <a:bodyPr/>
        <a:lstStyle/>
        <a:p>
          <a:r>
            <a:rPr lang="tr-TR" dirty="0" smtClean="0"/>
            <a:t>İHMAL VE İSTİSMAR</a:t>
          </a:r>
          <a:endParaRPr lang="tr-TR" dirty="0"/>
        </a:p>
      </dgm:t>
    </dgm:pt>
    <dgm:pt modelId="{4098CAA7-A832-42D4-85C3-12D02656C5FD}" type="parTrans" cxnId="{7DF531F4-05B2-47D4-91AB-C410DADF4734}">
      <dgm:prSet/>
      <dgm:spPr/>
      <dgm:t>
        <a:bodyPr/>
        <a:lstStyle/>
        <a:p>
          <a:endParaRPr lang="tr-TR"/>
        </a:p>
      </dgm:t>
    </dgm:pt>
    <dgm:pt modelId="{2440B89B-D731-4AE2-BAA9-B0FC02FB47F5}" type="sibTrans" cxnId="{7DF531F4-05B2-47D4-91AB-C410DADF4734}">
      <dgm:prSet/>
      <dgm:spPr/>
      <dgm:t>
        <a:bodyPr/>
        <a:lstStyle/>
        <a:p>
          <a:endParaRPr lang="tr-TR"/>
        </a:p>
      </dgm:t>
    </dgm:pt>
    <dgm:pt modelId="{66B933F8-ECDD-4560-815B-B11A330EFA6F}">
      <dgm:prSet phldrT="[Metin]" custT="1"/>
      <dgm:spPr/>
      <dgm:t>
        <a:bodyPr/>
        <a:lstStyle/>
        <a:p>
          <a:r>
            <a:rPr lang="tr-TR" sz="1400" dirty="0" smtClean="0"/>
            <a:t>KOLLUK KUVVETLERİ</a:t>
          </a:r>
          <a:endParaRPr lang="tr-TR" sz="1400" dirty="0"/>
        </a:p>
      </dgm:t>
    </dgm:pt>
    <dgm:pt modelId="{787E9901-6995-4503-8624-3BBBBB79A14F}" type="parTrans" cxnId="{B1575481-019A-4523-9329-A7BCE14EC999}">
      <dgm:prSet/>
      <dgm:spPr/>
      <dgm:t>
        <a:bodyPr/>
        <a:lstStyle/>
        <a:p>
          <a:endParaRPr lang="tr-TR"/>
        </a:p>
      </dgm:t>
    </dgm:pt>
    <dgm:pt modelId="{75156AC2-55F6-42F8-B6CD-1590164937BA}" type="sibTrans" cxnId="{B1575481-019A-4523-9329-A7BCE14EC999}">
      <dgm:prSet/>
      <dgm:spPr/>
      <dgm:t>
        <a:bodyPr/>
        <a:lstStyle/>
        <a:p>
          <a:endParaRPr lang="tr-TR"/>
        </a:p>
      </dgm:t>
    </dgm:pt>
    <dgm:pt modelId="{5D95CE8C-00DE-4375-A83B-C7108B243675}">
      <dgm:prSet phldrT="[Metin]" custT="1"/>
      <dgm:spPr/>
      <dgm:t>
        <a:bodyPr/>
        <a:lstStyle/>
        <a:p>
          <a:r>
            <a:rPr lang="tr-TR" sz="1400" dirty="0" smtClean="0"/>
            <a:t>CUMHURİYET SAVCILIĞI</a:t>
          </a:r>
          <a:endParaRPr lang="tr-TR" sz="1400" dirty="0"/>
        </a:p>
      </dgm:t>
    </dgm:pt>
    <dgm:pt modelId="{41460601-E4CC-45C2-B0BA-316EA2E0C456}" type="parTrans" cxnId="{1D2AC079-D007-4010-BD61-586166A024E5}">
      <dgm:prSet/>
      <dgm:spPr/>
      <dgm:t>
        <a:bodyPr/>
        <a:lstStyle/>
        <a:p>
          <a:endParaRPr lang="tr-TR"/>
        </a:p>
      </dgm:t>
    </dgm:pt>
    <dgm:pt modelId="{F9197D2B-EE02-442A-8BD6-AA752BF1FF0A}" type="sibTrans" cxnId="{1D2AC079-D007-4010-BD61-586166A024E5}">
      <dgm:prSet/>
      <dgm:spPr/>
      <dgm:t>
        <a:bodyPr/>
        <a:lstStyle/>
        <a:p>
          <a:endParaRPr lang="tr-TR"/>
        </a:p>
      </dgm:t>
    </dgm:pt>
    <dgm:pt modelId="{70D5316A-2A9E-45DD-958C-81D03C9E9714}">
      <dgm:prSet phldrT="[Metin]"/>
      <dgm:spPr/>
      <dgm:t>
        <a:bodyPr/>
        <a:lstStyle/>
        <a:p>
          <a:r>
            <a:rPr lang="tr-TR" dirty="0" smtClean="0"/>
            <a:t>İNTİHAR</a:t>
          </a:r>
          <a:endParaRPr lang="tr-TR" dirty="0"/>
        </a:p>
      </dgm:t>
    </dgm:pt>
    <dgm:pt modelId="{E79D6217-62F6-4598-BF37-438F46EA3302}" type="parTrans" cxnId="{4B3A3886-9142-4F27-9C82-6C386D9FB0EF}">
      <dgm:prSet/>
      <dgm:spPr/>
      <dgm:t>
        <a:bodyPr/>
        <a:lstStyle/>
        <a:p>
          <a:endParaRPr lang="tr-TR"/>
        </a:p>
      </dgm:t>
    </dgm:pt>
    <dgm:pt modelId="{80160424-3DD0-485A-9867-2827991FCF79}" type="sibTrans" cxnId="{4B3A3886-9142-4F27-9C82-6C386D9FB0EF}">
      <dgm:prSet/>
      <dgm:spPr/>
      <dgm:t>
        <a:bodyPr/>
        <a:lstStyle/>
        <a:p>
          <a:endParaRPr lang="tr-TR"/>
        </a:p>
      </dgm:t>
    </dgm:pt>
    <dgm:pt modelId="{72A213BC-DBB9-4AE4-920B-BD7FE0ACF068}">
      <dgm:prSet phldrT="[Metin]"/>
      <dgm:spPr/>
      <dgm:t>
        <a:bodyPr/>
        <a:lstStyle/>
        <a:p>
          <a:r>
            <a:rPr lang="tr-TR" dirty="0" smtClean="0"/>
            <a:t>112 ACİL SERVİS</a:t>
          </a:r>
          <a:endParaRPr lang="tr-TR" dirty="0"/>
        </a:p>
      </dgm:t>
    </dgm:pt>
    <dgm:pt modelId="{100FA926-F7CD-4718-BFED-A64F777D1CCD}" type="parTrans" cxnId="{BCB7C59B-03DC-4401-B559-B44296777907}">
      <dgm:prSet/>
      <dgm:spPr/>
      <dgm:t>
        <a:bodyPr/>
        <a:lstStyle/>
        <a:p>
          <a:endParaRPr lang="tr-TR"/>
        </a:p>
      </dgm:t>
    </dgm:pt>
    <dgm:pt modelId="{2C8609F0-2F4B-4F6D-B466-DE0466B4E26F}" type="sibTrans" cxnId="{BCB7C59B-03DC-4401-B559-B44296777907}">
      <dgm:prSet/>
      <dgm:spPr/>
      <dgm:t>
        <a:bodyPr/>
        <a:lstStyle/>
        <a:p>
          <a:endParaRPr lang="tr-TR"/>
        </a:p>
      </dgm:t>
    </dgm:pt>
    <dgm:pt modelId="{CDCD992E-1B55-425C-ADAC-97B99741F4F3}">
      <dgm:prSet phldrT="[Metin]"/>
      <dgm:spPr/>
      <dgm:t>
        <a:bodyPr/>
        <a:lstStyle/>
        <a:p>
          <a:r>
            <a:rPr lang="tr-TR" dirty="0" smtClean="0"/>
            <a:t>DİĞER KRİZ DURUMLARI</a:t>
          </a:r>
          <a:endParaRPr lang="tr-TR" dirty="0"/>
        </a:p>
      </dgm:t>
    </dgm:pt>
    <dgm:pt modelId="{B3F1EA6D-5AAD-4D7A-B59B-1F7B1FFBA88D}" type="parTrans" cxnId="{2A8C89D6-A22A-4728-A1CA-BAAA5B7E9D94}">
      <dgm:prSet/>
      <dgm:spPr/>
      <dgm:t>
        <a:bodyPr/>
        <a:lstStyle/>
        <a:p>
          <a:endParaRPr lang="tr-TR"/>
        </a:p>
      </dgm:t>
    </dgm:pt>
    <dgm:pt modelId="{55E8227D-7E63-47EA-8021-FF63B81FE10C}" type="sibTrans" cxnId="{2A8C89D6-A22A-4728-A1CA-BAAA5B7E9D94}">
      <dgm:prSet/>
      <dgm:spPr/>
      <dgm:t>
        <a:bodyPr/>
        <a:lstStyle/>
        <a:p>
          <a:endParaRPr lang="tr-TR"/>
        </a:p>
      </dgm:t>
    </dgm:pt>
    <dgm:pt modelId="{1CAA222F-6FDB-4C88-ABB7-A82E4A55B3A7}">
      <dgm:prSet phldrT="[Metin]"/>
      <dgm:spPr/>
      <dgm:t>
        <a:bodyPr/>
        <a:lstStyle/>
        <a:p>
          <a:r>
            <a:rPr lang="tr-TR" dirty="0" smtClean="0"/>
            <a:t>112 ACİL SERVİS</a:t>
          </a:r>
          <a:endParaRPr lang="tr-TR" dirty="0"/>
        </a:p>
      </dgm:t>
    </dgm:pt>
    <dgm:pt modelId="{9D7B57C6-452A-446B-8CF7-0FA9D14370AA}" type="parTrans" cxnId="{3F83D8D7-2035-4EDF-825E-AA918B8C128B}">
      <dgm:prSet/>
      <dgm:spPr/>
      <dgm:t>
        <a:bodyPr/>
        <a:lstStyle/>
        <a:p>
          <a:endParaRPr lang="tr-TR"/>
        </a:p>
      </dgm:t>
    </dgm:pt>
    <dgm:pt modelId="{E1F9D679-54E0-4312-873A-48470FE95E95}" type="sibTrans" cxnId="{3F83D8D7-2035-4EDF-825E-AA918B8C128B}">
      <dgm:prSet/>
      <dgm:spPr/>
      <dgm:t>
        <a:bodyPr/>
        <a:lstStyle/>
        <a:p>
          <a:endParaRPr lang="tr-TR"/>
        </a:p>
      </dgm:t>
    </dgm:pt>
    <dgm:pt modelId="{84F03E57-3572-448C-BB90-017117BC6669}">
      <dgm:prSet phldrT="[Metin]" custT="1"/>
      <dgm:spPr/>
      <dgm:t>
        <a:bodyPr/>
        <a:lstStyle/>
        <a:p>
          <a:r>
            <a:rPr lang="tr-TR" sz="1400" dirty="0" smtClean="0"/>
            <a:t>AİLE VE SOSYAL POLİTİKALAR MÜDÜRLÜĞÜ</a:t>
          </a:r>
          <a:endParaRPr lang="tr-TR" sz="1400" dirty="0"/>
        </a:p>
      </dgm:t>
    </dgm:pt>
    <dgm:pt modelId="{D5ACCE58-0380-4051-A9C8-5497986C5A76}" type="parTrans" cxnId="{8CA35263-C010-41F8-8FF0-3D99DF548DF2}">
      <dgm:prSet/>
      <dgm:spPr/>
      <dgm:t>
        <a:bodyPr/>
        <a:lstStyle/>
        <a:p>
          <a:endParaRPr lang="tr-TR"/>
        </a:p>
      </dgm:t>
    </dgm:pt>
    <dgm:pt modelId="{07270019-65F3-4095-B53A-959F45D82211}" type="sibTrans" cxnId="{8CA35263-C010-41F8-8FF0-3D99DF548DF2}">
      <dgm:prSet/>
      <dgm:spPr/>
      <dgm:t>
        <a:bodyPr/>
        <a:lstStyle/>
        <a:p>
          <a:endParaRPr lang="tr-TR"/>
        </a:p>
      </dgm:t>
    </dgm:pt>
    <dgm:pt modelId="{BD076EF3-0EEF-4E73-B0AC-5CB48601413B}">
      <dgm:prSet phldrT="[Metin]" custT="1"/>
      <dgm:spPr/>
      <dgm:t>
        <a:bodyPr/>
        <a:lstStyle/>
        <a:p>
          <a:r>
            <a:rPr lang="tr-TR" sz="1400" dirty="0" smtClean="0"/>
            <a:t>İL/İLÇE PSİKOSOSYAL KORUMA, ÖNLEME VE MÜDAHALE EKİBİ</a:t>
          </a:r>
          <a:endParaRPr lang="tr-TR" sz="1400" dirty="0"/>
        </a:p>
      </dgm:t>
    </dgm:pt>
    <dgm:pt modelId="{F2125A8E-7901-43BF-BAA1-0B56A467B52E}" type="parTrans" cxnId="{BA9D2897-2E96-4EDE-921D-179AEF2DE281}">
      <dgm:prSet/>
      <dgm:spPr/>
      <dgm:t>
        <a:bodyPr/>
        <a:lstStyle/>
        <a:p>
          <a:endParaRPr lang="tr-TR"/>
        </a:p>
      </dgm:t>
    </dgm:pt>
    <dgm:pt modelId="{0D30913F-497F-4995-98B6-B52BCE834A5D}" type="sibTrans" cxnId="{BA9D2897-2E96-4EDE-921D-179AEF2DE281}">
      <dgm:prSet/>
      <dgm:spPr/>
      <dgm:t>
        <a:bodyPr/>
        <a:lstStyle/>
        <a:p>
          <a:endParaRPr lang="tr-TR"/>
        </a:p>
      </dgm:t>
    </dgm:pt>
    <dgm:pt modelId="{A348A6A4-20ED-44AD-82D7-65A2AA4A3DFB}">
      <dgm:prSet phldrT="[Metin]" custT="1"/>
      <dgm:spPr/>
      <dgm:t>
        <a:bodyPr/>
        <a:lstStyle/>
        <a:p>
          <a:r>
            <a:rPr lang="tr-TR" sz="1400" dirty="0" smtClean="0"/>
            <a:t>REHBERLİK VE ARAŞTIRMA MERKEZİ</a:t>
          </a:r>
          <a:endParaRPr lang="tr-TR" sz="1400" dirty="0"/>
        </a:p>
      </dgm:t>
    </dgm:pt>
    <dgm:pt modelId="{B993F172-9F75-46FE-818D-C3232A701707}" type="parTrans" cxnId="{91BAF323-872B-403F-ABFC-941847620F56}">
      <dgm:prSet/>
      <dgm:spPr/>
      <dgm:t>
        <a:bodyPr/>
        <a:lstStyle/>
        <a:p>
          <a:endParaRPr lang="tr-TR"/>
        </a:p>
      </dgm:t>
    </dgm:pt>
    <dgm:pt modelId="{DAEC9F39-3FD3-4079-B891-F68F5364A881}" type="sibTrans" cxnId="{91BAF323-872B-403F-ABFC-941847620F56}">
      <dgm:prSet/>
      <dgm:spPr/>
      <dgm:t>
        <a:bodyPr/>
        <a:lstStyle/>
        <a:p>
          <a:endParaRPr lang="tr-TR"/>
        </a:p>
      </dgm:t>
    </dgm:pt>
    <dgm:pt modelId="{DB2947AE-BF8E-453D-91FF-52C409E61352}">
      <dgm:prSet phldrT="[Metin]"/>
      <dgm:spPr/>
      <dgm:t>
        <a:bodyPr/>
        <a:lstStyle/>
        <a:p>
          <a:r>
            <a:rPr lang="tr-TR" dirty="0" smtClean="0"/>
            <a:t>KOLLUK KUVVETLERİ</a:t>
          </a:r>
          <a:endParaRPr lang="tr-TR" dirty="0"/>
        </a:p>
      </dgm:t>
    </dgm:pt>
    <dgm:pt modelId="{65A87791-14C9-449C-9997-3338B30FAC63}" type="parTrans" cxnId="{76DFF60A-5687-4CE9-BE4C-4D3DB11DACA8}">
      <dgm:prSet/>
      <dgm:spPr/>
      <dgm:t>
        <a:bodyPr/>
        <a:lstStyle/>
        <a:p>
          <a:endParaRPr lang="tr-TR"/>
        </a:p>
      </dgm:t>
    </dgm:pt>
    <dgm:pt modelId="{6F042B0B-D5BF-44FC-A873-E48DDB525443}" type="sibTrans" cxnId="{76DFF60A-5687-4CE9-BE4C-4D3DB11DACA8}">
      <dgm:prSet/>
      <dgm:spPr/>
      <dgm:t>
        <a:bodyPr/>
        <a:lstStyle/>
        <a:p>
          <a:endParaRPr lang="tr-TR"/>
        </a:p>
      </dgm:t>
    </dgm:pt>
    <dgm:pt modelId="{E7C82104-B24D-49A1-9852-D36847A756CE}">
      <dgm:prSet phldrT="[Metin]"/>
      <dgm:spPr/>
      <dgm:t>
        <a:bodyPr/>
        <a:lstStyle/>
        <a:p>
          <a:r>
            <a:rPr lang="tr-TR" dirty="0" smtClean="0"/>
            <a:t>İL/İLÇE PSİKOSOSYAL KORUMA, ÖNLEME VE MÜDAHALE EKİBİ</a:t>
          </a:r>
          <a:endParaRPr lang="tr-TR" dirty="0"/>
        </a:p>
      </dgm:t>
    </dgm:pt>
    <dgm:pt modelId="{4881D6BE-B887-4800-AF35-0A9F662A9888}" type="parTrans" cxnId="{E1E46001-0512-4C77-805C-FCAC3EBA7597}">
      <dgm:prSet/>
      <dgm:spPr/>
      <dgm:t>
        <a:bodyPr/>
        <a:lstStyle/>
        <a:p>
          <a:endParaRPr lang="tr-TR"/>
        </a:p>
      </dgm:t>
    </dgm:pt>
    <dgm:pt modelId="{EBEC5CEF-0B2A-4067-BDE1-E0DE7998DAE2}" type="sibTrans" cxnId="{E1E46001-0512-4C77-805C-FCAC3EBA7597}">
      <dgm:prSet/>
      <dgm:spPr/>
      <dgm:t>
        <a:bodyPr/>
        <a:lstStyle/>
        <a:p>
          <a:endParaRPr lang="tr-TR"/>
        </a:p>
      </dgm:t>
    </dgm:pt>
    <dgm:pt modelId="{275716F9-EB8D-4F56-BEBC-A982BB7202AA}">
      <dgm:prSet phldrT="[Metin]"/>
      <dgm:spPr/>
      <dgm:t>
        <a:bodyPr/>
        <a:lstStyle/>
        <a:p>
          <a:r>
            <a:rPr lang="tr-TR" dirty="0" smtClean="0"/>
            <a:t>REHBERLİK VE ARAŞTIRMA MERKEZİ</a:t>
          </a:r>
          <a:endParaRPr lang="tr-TR" dirty="0"/>
        </a:p>
      </dgm:t>
    </dgm:pt>
    <dgm:pt modelId="{272F38FF-2D23-4642-9ECB-BC5681F76398}" type="parTrans" cxnId="{9184A5A5-E07D-42A3-8E3A-5650A4E0E919}">
      <dgm:prSet/>
      <dgm:spPr/>
      <dgm:t>
        <a:bodyPr/>
        <a:lstStyle/>
        <a:p>
          <a:endParaRPr lang="tr-TR"/>
        </a:p>
      </dgm:t>
    </dgm:pt>
    <dgm:pt modelId="{413B0879-13D5-406B-BC83-2952935E843E}" type="sibTrans" cxnId="{9184A5A5-E07D-42A3-8E3A-5650A4E0E919}">
      <dgm:prSet/>
      <dgm:spPr/>
      <dgm:t>
        <a:bodyPr/>
        <a:lstStyle/>
        <a:p>
          <a:endParaRPr lang="tr-TR"/>
        </a:p>
      </dgm:t>
    </dgm:pt>
    <dgm:pt modelId="{A29167D9-073C-40D6-B3E6-0FA1B5E3B4C8}">
      <dgm:prSet phldrT="[Metin]"/>
      <dgm:spPr/>
      <dgm:t>
        <a:bodyPr/>
        <a:lstStyle/>
        <a:p>
          <a:r>
            <a:rPr lang="tr-TR" dirty="0" smtClean="0"/>
            <a:t>KOLLUK KUVVETLERİ</a:t>
          </a:r>
          <a:endParaRPr lang="tr-TR" dirty="0"/>
        </a:p>
      </dgm:t>
    </dgm:pt>
    <dgm:pt modelId="{31375E29-4AFE-434B-9E8B-DD61154A9D45}" type="parTrans" cxnId="{1579AD4C-25AF-4F98-A305-40391AF8A285}">
      <dgm:prSet/>
      <dgm:spPr/>
      <dgm:t>
        <a:bodyPr/>
        <a:lstStyle/>
        <a:p>
          <a:endParaRPr lang="tr-TR"/>
        </a:p>
      </dgm:t>
    </dgm:pt>
    <dgm:pt modelId="{5350B46A-1E1A-4128-A6F7-C05AA50D5D80}" type="sibTrans" cxnId="{1579AD4C-25AF-4F98-A305-40391AF8A285}">
      <dgm:prSet/>
      <dgm:spPr/>
      <dgm:t>
        <a:bodyPr/>
        <a:lstStyle/>
        <a:p>
          <a:endParaRPr lang="tr-TR"/>
        </a:p>
      </dgm:t>
    </dgm:pt>
    <dgm:pt modelId="{8706BE37-6783-453E-A31D-52A8894A6309}">
      <dgm:prSet phldrT="[Metin]"/>
      <dgm:spPr/>
      <dgm:t>
        <a:bodyPr/>
        <a:lstStyle/>
        <a:p>
          <a:r>
            <a:rPr lang="tr-TR" dirty="0" smtClean="0"/>
            <a:t>AİLE VE SOSYAL POLİTİKALAR MÜDÜRLÜĞÜ</a:t>
          </a:r>
          <a:endParaRPr lang="tr-TR" dirty="0"/>
        </a:p>
      </dgm:t>
    </dgm:pt>
    <dgm:pt modelId="{1C7E59CD-B3F9-43BA-8448-3E156A653235}" type="parTrans" cxnId="{7D127366-277F-459E-A2D5-12C4426B7908}">
      <dgm:prSet/>
      <dgm:spPr/>
      <dgm:t>
        <a:bodyPr/>
        <a:lstStyle/>
        <a:p>
          <a:endParaRPr lang="tr-TR"/>
        </a:p>
      </dgm:t>
    </dgm:pt>
    <dgm:pt modelId="{4A486CCB-DB33-42E1-9039-80A233ADC7C3}" type="sibTrans" cxnId="{7D127366-277F-459E-A2D5-12C4426B7908}">
      <dgm:prSet/>
      <dgm:spPr/>
      <dgm:t>
        <a:bodyPr/>
        <a:lstStyle/>
        <a:p>
          <a:endParaRPr lang="tr-TR"/>
        </a:p>
      </dgm:t>
    </dgm:pt>
    <dgm:pt modelId="{B605BB06-DEA4-4A07-AEF3-F491BE6C996C}">
      <dgm:prSet phldrT="[Metin]"/>
      <dgm:spPr/>
      <dgm:t>
        <a:bodyPr/>
        <a:lstStyle/>
        <a:p>
          <a:r>
            <a:rPr lang="tr-TR" dirty="0" smtClean="0"/>
            <a:t>İL/İLÇE PSİKOSOSYAL KORUMA, ÖNLEME VE MÜDAHALE EKİBİ</a:t>
          </a:r>
          <a:endParaRPr lang="tr-TR" dirty="0"/>
        </a:p>
      </dgm:t>
    </dgm:pt>
    <dgm:pt modelId="{0C6642C8-BA19-404E-B1A3-DEA37753EC71}" type="parTrans" cxnId="{04704B94-0D29-4130-9E96-F6F53C3CD2A2}">
      <dgm:prSet/>
      <dgm:spPr/>
      <dgm:t>
        <a:bodyPr/>
        <a:lstStyle/>
        <a:p>
          <a:endParaRPr lang="tr-TR"/>
        </a:p>
      </dgm:t>
    </dgm:pt>
    <dgm:pt modelId="{598546D3-CCEC-4F91-99FB-83C2A51D7803}" type="sibTrans" cxnId="{04704B94-0D29-4130-9E96-F6F53C3CD2A2}">
      <dgm:prSet/>
      <dgm:spPr/>
      <dgm:t>
        <a:bodyPr/>
        <a:lstStyle/>
        <a:p>
          <a:endParaRPr lang="tr-TR"/>
        </a:p>
      </dgm:t>
    </dgm:pt>
    <dgm:pt modelId="{29B41D96-105E-4658-8B81-BD72F7F6665D}">
      <dgm:prSet phldrT="[Metin]"/>
      <dgm:spPr/>
      <dgm:t>
        <a:bodyPr/>
        <a:lstStyle/>
        <a:p>
          <a:r>
            <a:rPr lang="tr-TR" dirty="0" smtClean="0"/>
            <a:t>REHBERLİK VE ARAŞTIRMA MERKEZİ</a:t>
          </a:r>
          <a:endParaRPr lang="tr-TR" dirty="0"/>
        </a:p>
      </dgm:t>
    </dgm:pt>
    <dgm:pt modelId="{99F8AD05-70D7-459F-8F98-F5FA028C0275}" type="parTrans" cxnId="{8E896F04-E4A2-43FC-8282-EE3BE072339E}">
      <dgm:prSet/>
      <dgm:spPr/>
      <dgm:t>
        <a:bodyPr/>
        <a:lstStyle/>
        <a:p>
          <a:endParaRPr lang="tr-TR"/>
        </a:p>
      </dgm:t>
    </dgm:pt>
    <dgm:pt modelId="{BABAEE97-7953-4D05-A2B3-8A2964635AAA}" type="sibTrans" cxnId="{8E896F04-E4A2-43FC-8282-EE3BE072339E}">
      <dgm:prSet/>
      <dgm:spPr/>
      <dgm:t>
        <a:bodyPr/>
        <a:lstStyle/>
        <a:p>
          <a:endParaRPr lang="tr-TR"/>
        </a:p>
      </dgm:t>
    </dgm:pt>
    <dgm:pt modelId="{046E0D42-BCF5-4D73-BAAE-07FC0866A00C}">
      <dgm:prSet phldrT="[Metin]"/>
      <dgm:spPr/>
      <dgm:t>
        <a:bodyPr/>
        <a:lstStyle/>
        <a:p>
          <a:r>
            <a:rPr lang="tr-TR" dirty="0" smtClean="0"/>
            <a:t>İTFAİYE</a:t>
          </a:r>
          <a:endParaRPr lang="tr-TR" dirty="0"/>
        </a:p>
      </dgm:t>
    </dgm:pt>
    <dgm:pt modelId="{4E1A321D-BD19-4074-8D2B-1BA3D8EDCA00}" type="parTrans" cxnId="{00D22D1E-E732-4252-9BB1-F5EDD784D1FF}">
      <dgm:prSet/>
      <dgm:spPr/>
      <dgm:t>
        <a:bodyPr/>
        <a:lstStyle/>
        <a:p>
          <a:endParaRPr lang="tr-TR"/>
        </a:p>
      </dgm:t>
    </dgm:pt>
    <dgm:pt modelId="{4FF81BE3-AAAD-4794-979B-A5384FA16AA2}" type="sibTrans" cxnId="{00D22D1E-E732-4252-9BB1-F5EDD784D1FF}">
      <dgm:prSet/>
      <dgm:spPr/>
      <dgm:t>
        <a:bodyPr/>
        <a:lstStyle/>
        <a:p>
          <a:endParaRPr lang="tr-TR"/>
        </a:p>
      </dgm:t>
    </dgm:pt>
    <dgm:pt modelId="{F307431C-46F0-4571-8B38-418669726119}" type="pres">
      <dgm:prSet presAssocID="{846F18FB-5363-4A1A-8C9B-5B4E5773AEC7}" presName="composite" presStyleCnt="0">
        <dgm:presLayoutVars>
          <dgm:chMax val="5"/>
          <dgm:dir/>
          <dgm:animLvl val="ctr"/>
          <dgm:resizeHandles val="exact"/>
        </dgm:presLayoutVars>
      </dgm:prSet>
      <dgm:spPr/>
      <dgm:t>
        <a:bodyPr/>
        <a:lstStyle/>
        <a:p>
          <a:endParaRPr lang="tr-TR"/>
        </a:p>
      </dgm:t>
    </dgm:pt>
    <dgm:pt modelId="{056542DD-E21D-4E25-9319-6A47BF57633C}" type="pres">
      <dgm:prSet presAssocID="{846F18FB-5363-4A1A-8C9B-5B4E5773AEC7}" presName="cycle" presStyleCnt="0"/>
      <dgm:spPr/>
    </dgm:pt>
    <dgm:pt modelId="{6C37E66F-1EF3-4CF0-9AFC-C3D02DD3244C}" type="pres">
      <dgm:prSet presAssocID="{846F18FB-5363-4A1A-8C9B-5B4E5773AEC7}" presName="centerShape" presStyleCnt="0"/>
      <dgm:spPr/>
    </dgm:pt>
    <dgm:pt modelId="{F93ADC7F-342A-414B-800A-F173080861F0}" type="pres">
      <dgm:prSet presAssocID="{846F18FB-5363-4A1A-8C9B-5B4E5773AEC7}" presName="connSite" presStyleLbl="node1" presStyleIdx="0" presStyleCnt="4"/>
      <dgm:spPr/>
    </dgm:pt>
    <dgm:pt modelId="{70FC231F-63E6-47F2-B66F-03D179B593B2}" type="pres">
      <dgm:prSet presAssocID="{846F18FB-5363-4A1A-8C9B-5B4E5773AEC7}" presName="visible" presStyleLbl="node1" presStyleIdx="0" presStyleCnt="4" custLinFactNeighborX="1615" custLinFactNeighborY="2059"/>
      <dgm:spPr/>
    </dgm:pt>
    <dgm:pt modelId="{DC86E354-56FB-4F6E-B7BD-EBDFB32F04DF}" type="pres">
      <dgm:prSet presAssocID="{4098CAA7-A832-42D4-85C3-12D02656C5FD}" presName="Name25" presStyleLbl="parChTrans1D1" presStyleIdx="0" presStyleCnt="3"/>
      <dgm:spPr/>
      <dgm:t>
        <a:bodyPr/>
        <a:lstStyle/>
        <a:p>
          <a:endParaRPr lang="tr-TR"/>
        </a:p>
      </dgm:t>
    </dgm:pt>
    <dgm:pt modelId="{4B5B9A79-EDB1-4453-803A-78860AAB63C0}" type="pres">
      <dgm:prSet presAssocID="{DFCAC65A-10A2-4414-962D-FC9FD6E136A0}" presName="node" presStyleCnt="0"/>
      <dgm:spPr/>
    </dgm:pt>
    <dgm:pt modelId="{660517AF-B3CE-4149-9BC8-C092CE575853}" type="pres">
      <dgm:prSet presAssocID="{DFCAC65A-10A2-4414-962D-FC9FD6E136A0}" presName="parentNode" presStyleLbl="node1" presStyleIdx="1" presStyleCnt="4" custScaleX="103216">
        <dgm:presLayoutVars>
          <dgm:chMax val="1"/>
          <dgm:bulletEnabled val="1"/>
        </dgm:presLayoutVars>
      </dgm:prSet>
      <dgm:spPr/>
      <dgm:t>
        <a:bodyPr/>
        <a:lstStyle/>
        <a:p>
          <a:endParaRPr lang="tr-TR"/>
        </a:p>
      </dgm:t>
    </dgm:pt>
    <dgm:pt modelId="{C6180A5C-ACD0-4EAE-97BB-444C34D7FD64}" type="pres">
      <dgm:prSet presAssocID="{DFCAC65A-10A2-4414-962D-FC9FD6E136A0}" presName="childNode" presStyleLbl="revTx" presStyleIdx="0" presStyleCnt="3">
        <dgm:presLayoutVars>
          <dgm:bulletEnabled val="1"/>
        </dgm:presLayoutVars>
      </dgm:prSet>
      <dgm:spPr/>
      <dgm:t>
        <a:bodyPr/>
        <a:lstStyle/>
        <a:p>
          <a:endParaRPr lang="tr-TR"/>
        </a:p>
      </dgm:t>
    </dgm:pt>
    <dgm:pt modelId="{B71A715F-CE54-41D6-9172-05FE07BBAF42}" type="pres">
      <dgm:prSet presAssocID="{E79D6217-62F6-4598-BF37-438F46EA3302}" presName="Name25" presStyleLbl="parChTrans1D1" presStyleIdx="1" presStyleCnt="3"/>
      <dgm:spPr/>
      <dgm:t>
        <a:bodyPr/>
        <a:lstStyle/>
        <a:p>
          <a:endParaRPr lang="tr-TR"/>
        </a:p>
      </dgm:t>
    </dgm:pt>
    <dgm:pt modelId="{C3F5F26B-D6BB-45D7-9FB8-3251203EB437}" type="pres">
      <dgm:prSet presAssocID="{70D5316A-2A9E-45DD-958C-81D03C9E9714}" presName="node" presStyleCnt="0"/>
      <dgm:spPr/>
    </dgm:pt>
    <dgm:pt modelId="{B37408B1-E3CD-4AD0-A3C0-1E3756396263}" type="pres">
      <dgm:prSet presAssocID="{70D5316A-2A9E-45DD-958C-81D03C9E9714}" presName="parentNode" presStyleLbl="node1" presStyleIdx="2" presStyleCnt="4">
        <dgm:presLayoutVars>
          <dgm:chMax val="1"/>
          <dgm:bulletEnabled val="1"/>
        </dgm:presLayoutVars>
      </dgm:prSet>
      <dgm:spPr/>
      <dgm:t>
        <a:bodyPr/>
        <a:lstStyle/>
        <a:p>
          <a:endParaRPr lang="tr-TR"/>
        </a:p>
      </dgm:t>
    </dgm:pt>
    <dgm:pt modelId="{73EEE909-8407-4FE9-A979-B0C631D4FAF9}" type="pres">
      <dgm:prSet presAssocID="{70D5316A-2A9E-45DD-958C-81D03C9E9714}" presName="childNode" presStyleLbl="revTx" presStyleIdx="1" presStyleCnt="3">
        <dgm:presLayoutVars>
          <dgm:bulletEnabled val="1"/>
        </dgm:presLayoutVars>
      </dgm:prSet>
      <dgm:spPr/>
      <dgm:t>
        <a:bodyPr/>
        <a:lstStyle/>
        <a:p>
          <a:endParaRPr lang="tr-TR"/>
        </a:p>
      </dgm:t>
    </dgm:pt>
    <dgm:pt modelId="{D79F19F3-E2ED-4F1C-8E33-E6664894374C}" type="pres">
      <dgm:prSet presAssocID="{B3F1EA6D-5AAD-4D7A-B59B-1F7B1FFBA88D}" presName="Name25" presStyleLbl="parChTrans1D1" presStyleIdx="2" presStyleCnt="3"/>
      <dgm:spPr/>
      <dgm:t>
        <a:bodyPr/>
        <a:lstStyle/>
        <a:p>
          <a:endParaRPr lang="tr-TR"/>
        </a:p>
      </dgm:t>
    </dgm:pt>
    <dgm:pt modelId="{BB2E176C-9CDF-42B2-9BB4-75213F6E93F3}" type="pres">
      <dgm:prSet presAssocID="{CDCD992E-1B55-425C-ADAC-97B99741F4F3}" presName="node" presStyleCnt="0"/>
      <dgm:spPr/>
    </dgm:pt>
    <dgm:pt modelId="{B098D73D-672E-4AE8-8CFF-B28B815C0E31}" type="pres">
      <dgm:prSet presAssocID="{CDCD992E-1B55-425C-ADAC-97B99741F4F3}" presName="parentNode" presStyleLbl="node1" presStyleIdx="3" presStyleCnt="4">
        <dgm:presLayoutVars>
          <dgm:chMax val="1"/>
          <dgm:bulletEnabled val="1"/>
        </dgm:presLayoutVars>
      </dgm:prSet>
      <dgm:spPr/>
      <dgm:t>
        <a:bodyPr/>
        <a:lstStyle/>
        <a:p>
          <a:endParaRPr lang="tr-TR"/>
        </a:p>
      </dgm:t>
    </dgm:pt>
    <dgm:pt modelId="{7B10EA4A-90DF-4F68-A06B-F77F2A2522D3}" type="pres">
      <dgm:prSet presAssocID="{CDCD992E-1B55-425C-ADAC-97B99741F4F3}" presName="childNode" presStyleLbl="revTx" presStyleIdx="2" presStyleCnt="3">
        <dgm:presLayoutVars>
          <dgm:bulletEnabled val="1"/>
        </dgm:presLayoutVars>
      </dgm:prSet>
      <dgm:spPr/>
      <dgm:t>
        <a:bodyPr/>
        <a:lstStyle/>
        <a:p>
          <a:endParaRPr lang="tr-TR"/>
        </a:p>
      </dgm:t>
    </dgm:pt>
  </dgm:ptLst>
  <dgm:cxnLst>
    <dgm:cxn modelId="{906F06E1-5F81-42F3-A3E0-1179469B9647}" type="presOf" srcId="{72A213BC-DBB9-4AE4-920B-BD7FE0ACF068}" destId="{73EEE909-8407-4FE9-A979-B0C631D4FAF9}" srcOrd="0" destOrd="0" presId="urn:microsoft.com/office/officeart/2005/8/layout/radial2"/>
    <dgm:cxn modelId="{BA9D2897-2E96-4EDE-921D-179AEF2DE281}" srcId="{DFCAC65A-10A2-4414-962D-FC9FD6E136A0}" destId="{BD076EF3-0EEF-4E73-B0AC-5CB48601413B}" srcOrd="3" destOrd="0" parTransId="{F2125A8E-7901-43BF-BAA1-0B56A467B52E}" sibTransId="{0D30913F-497F-4995-98B6-B52BCE834A5D}"/>
    <dgm:cxn modelId="{04704B94-0D29-4130-9E96-F6F53C3CD2A2}" srcId="{CDCD992E-1B55-425C-ADAC-97B99741F4F3}" destId="{B605BB06-DEA4-4A07-AEF3-F491BE6C996C}" srcOrd="4" destOrd="0" parTransId="{0C6642C8-BA19-404E-B1A3-DEA37753EC71}" sibTransId="{598546D3-CCEC-4F91-99FB-83C2A51D7803}"/>
    <dgm:cxn modelId="{8CA35263-C010-41F8-8FF0-3D99DF548DF2}" srcId="{DFCAC65A-10A2-4414-962D-FC9FD6E136A0}" destId="{84F03E57-3572-448C-BB90-017117BC6669}" srcOrd="2" destOrd="0" parTransId="{D5ACCE58-0380-4051-A9C8-5497986C5A76}" sibTransId="{07270019-65F3-4095-B53A-959F45D82211}"/>
    <dgm:cxn modelId="{B1575481-019A-4523-9329-A7BCE14EC999}" srcId="{DFCAC65A-10A2-4414-962D-FC9FD6E136A0}" destId="{66B933F8-ECDD-4560-815B-B11A330EFA6F}" srcOrd="0" destOrd="0" parTransId="{787E9901-6995-4503-8624-3BBBBB79A14F}" sibTransId="{75156AC2-55F6-42F8-B6CD-1590164937BA}"/>
    <dgm:cxn modelId="{79905CB8-D9C6-4A9D-A228-03C2DF6CB3C1}" type="presOf" srcId="{046E0D42-BCF5-4D73-BAAE-07FC0866A00C}" destId="{7B10EA4A-90DF-4F68-A06B-F77F2A2522D3}" srcOrd="0" destOrd="1" presId="urn:microsoft.com/office/officeart/2005/8/layout/radial2"/>
    <dgm:cxn modelId="{7D127366-277F-459E-A2D5-12C4426B7908}" srcId="{CDCD992E-1B55-425C-ADAC-97B99741F4F3}" destId="{8706BE37-6783-453E-A31D-52A8894A6309}" srcOrd="3" destOrd="0" parTransId="{1C7E59CD-B3F9-43BA-8448-3E156A653235}" sibTransId="{4A486CCB-DB33-42E1-9039-80A233ADC7C3}"/>
    <dgm:cxn modelId="{C65031DC-C7B6-42C9-8AF2-32F2DA326EE9}" type="presOf" srcId="{4098CAA7-A832-42D4-85C3-12D02656C5FD}" destId="{DC86E354-56FB-4F6E-B7BD-EBDFB32F04DF}" srcOrd="0" destOrd="0" presId="urn:microsoft.com/office/officeart/2005/8/layout/radial2"/>
    <dgm:cxn modelId="{E1E46001-0512-4C77-805C-FCAC3EBA7597}" srcId="{70D5316A-2A9E-45DD-958C-81D03C9E9714}" destId="{E7C82104-B24D-49A1-9852-D36847A756CE}" srcOrd="2" destOrd="0" parTransId="{4881D6BE-B887-4800-AF35-0A9F662A9888}" sibTransId="{EBEC5CEF-0B2A-4067-BDE1-E0DE7998DAE2}"/>
    <dgm:cxn modelId="{3F83D8D7-2035-4EDF-825E-AA918B8C128B}" srcId="{CDCD992E-1B55-425C-ADAC-97B99741F4F3}" destId="{1CAA222F-6FDB-4C88-ABB7-A82E4A55B3A7}" srcOrd="0" destOrd="0" parTransId="{9D7B57C6-452A-446B-8CF7-0FA9D14370AA}" sibTransId="{E1F9D679-54E0-4312-873A-48470FE95E95}"/>
    <dgm:cxn modelId="{91BAF323-872B-403F-ABFC-941847620F56}" srcId="{DFCAC65A-10A2-4414-962D-FC9FD6E136A0}" destId="{A348A6A4-20ED-44AD-82D7-65A2AA4A3DFB}" srcOrd="4" destOrd="0" parTransId="{B993F172-9F75-46FE-818D-C3232A701707}" sibTransId="{DAEC9F39-3FD3-4079-B891-F68F5364A881}"/>
    <dgm:cxn modelId="{1B6BC492-22E1-4208-B2A8-709888875325}" type="presOf" srcId="{A29167D9-073C-40D6-B3E6-0FA1B5E3B4C8}" destId="{7B10EA4A-90DF-4F68-A06B-F77F2A2522D3}" srcOrd="0" destOrd="2" presId="urn:microsoft.com/office/officeart/2005/8/layout/radial2"/>
    <dgm:cxn modelId="{A94F172E-67F1-4DD9-AE7D-05C55A1E0351}" type="presOf" srcId="{29B41D96-105E-4658-8B81-BD72F7F6665D}" destId="{7B10EA4A-90DF-4F68-A06B-F77F2A2522D3}" srcOrd="0" destOrd="5" presId="urn:microsoft.com/office/officeart/2005/8/layout/radial2"/>
    <dgm:cxn modelId="{400761FC-7C64-4857-BA20-D5D2B8D72852}" type="presOf" srcId="{DFCAC65A-10A2-4414-962D-FC9FD6E136A0}" destId="{660517AF-B3CE-4149-9BC8-C092CE575853}" srcOrd="0" destOrd="0" presId="urn:microsoft.com/office/officeart/2005/8/layout/radial2"/>
    <dgm:cxn modelId="{553BF2BF-187D-4BE5-AD87-948498CE1ADD}" type="presOf" srcId="{B605BB06-DEA4-4A07-AEF3-F491BE6C996C}" destId="{7B10EA4A-90DF-4F68-A06B-F77F2A2522D3}" srcOrd="0" destOrd="4" presId="urn:microsoft.com/office/officeart/2005/8/layout/radial2"/>
    <dgm:cxn modelId="{1F879638-3055-4836-8E8C-021E2FAE90A1}" type="presOf" srcId="{E7C82104-B24D-49A1-9852-D36847A756CE}" destId="{73EEE909-8407-4FE9-A979-B0C631D4FAF9}" srcOrd="0" destOrd="2" presId="urn:microsoft.com/office/officeart/2005/8/layout/radial2"/>
    <dgm:cxn modelId="{9A51B318-2224-4043-A514-C6D6CE761127}" type="presOf" srcId="{A348A6A4-20ED-44AD-82D7-65A2AA4A3DFB}" destId="{C6180A5C-ACD0-4EAE-97BB-444C34D7FD64}" srcOrd="0" destOrd="4" presId="urn:microsoft.com/office/officeart/2005/8/layout/radial2"/>
    <dgm:cxn modelId="{D4B67A3E-0B00-4116-9A73-008E17AC3A82}" type="presOf" srcId="{1CAA222F-6FDB-4C88-ABB7-A82E4A55B3A7}" destId="{7B10EA4A-90DF-4F68-A06B-F77F2A2522D3}" srcOrd="0" destOrd="0" presId="urn:microsoft.com/office/officeart/2005/8/layout/radial2"/>
    <dgm:cxn modelId="{BCB7C59B-03DC-4401-B559-B44296777907}" srcId="{70D5316A-2A9E-45DD-958C-81D03C9E9714}" destId="{72A213BC-DBB9-4AE4-920B-BD7FE0ACF068}" srcOrd="0" destOrd="0" parTransId="{100FA926-F7CD-4718-BFED-A64F777D1CCD}" sibTransId="{2C8609F0-2F4B-4F6D-B466-DE0466B4E26F}"/>
    <dgm:cxn modelId="{9184A5A5-E07D-42A3-8E3A-5650A4E0E919}" srcId="{70D5316A-2A9E-45DD-958C-81D03C9E9714}" destId="{275716F9-EB8D-4F56-BEBC-A982BB7202AA}" srcOrd="3" destOrd="0" parTransId="{272F38FF-2D23-4642-9ECB-BC5681F76398}" sibTransId="{413B0879-13D5-406B-BC83-2952935E843E}"/>
    <dgm:cxn modelId="{DF4A1219-260B-47B8-B472-522394130CD3}" type="presOf" srcId="{66B933F8-ECDD-4560-815B-B11A330EFA6F}" destId="{C6180A5C-ACD0-4EAE-97BB-444C34D7FD64}" srcOrd="0" destOrd="0" presId="urn:microsoft.com/office/officeart/2005/8/layout/radial2"/>
    <dgm:cxn modelId="{7DF531F4-05B2-47D4-91AB-C410DADF4734}" srcId="{846F18FB-5363-4A1A-8C9B-5B4E5773AEC7}" destId="{DFCAC65A-10A2-4414-962D-FC9FD6E136A0}" srcOrd="0" destOrd="0" parTransId="{4098CAA7-A832-42D4-85C3-12D02656C5FD}" sibTransId="{2440B89B-D731-4AE2-BAA9-B0FC02FB47F5}"/>
    <dgm:cxn modelId="{736C9887-901A-4A1E-A213-2C221035616B}" type="presOf" srcId="{CDCD992E-1B55-425C-ADAC-97B99741F4F3}" destId="{B098D73D-672E-4AE8-8CFF-B28B815C0E31}" srcOrd="0" destOrd="0" presId="urn:microsoft.com/office/officeart/2005/8/layout/radial2"/>
    <dgm:cxn modelId="{76DFF60A-5687-4CE9-BE4C-4D3DB11DACA8}" srcId="{70D5316A-2A9E-45DD-958C-81D03C9E9714}" destId="{DB2947AE-BF8E-453D-91FF-52C409E61352}" srcOrd="1" destOrd="0" parTransId="{65A87791-14C9-449C-9997-3338B30FAC63}" sibTransId="{6F042B0B-D5BF-44FC-A873-E48DDB525443}"/>
    <dgm:cxn modelId="{1D2AC079-D007-4010-BD61-586166A024E5}" srcId="{DFCAC65A-10A2-4414-962D-FC9FD6E136A0}" destId="{5D95CE8C-00DE-4375-A83B-C7108B243675}" srcOrd="1" destOrd="0" parTransId="{41460601-E4CC-45C2-B0BA-316EA2E0C456}" sibTransId="{F9197D2B-EE02-442A-8BD6-AA752BF1FF0A}"/>
    <dgm:cxn modelId="{C230EFA6-3611-4994-B87D-C383C5E89ED7}" type="presOf" srcId="{B3F1EA6D-5AAD-4D7A-B59B-1F7B1FFBA88D}" destId="{D79F19F3-E2ED-4F1C-8E33-E6664894374C}" srcOrd="0" destOrd="0" presId="urn:microsoft.com/office/officeart/2005/8/layout/radial2"/>
    <dgm:cxn modelId="{C4151074-2669-4A0A-B134-4FACE93AB8D1}" type="presOf" srcId="{846F18FB-5363-4A1A-8C9B-5B4E5773AEC7}" destId="{F307431C-46F0-4571-8B38-418669726119}" srcOrd="0" destOrd="0" presId="urn:microsoft.com/office/officeart/2005/8/layout/radial2"/>
    <dgm:cxn modelId="{8E896F04-E4A2-43FC-8282-EE3BE072339E}" srcId="{CDCD992E-1B55-425C-ADAC-97B99741F4F3}" destId="{29B41D96-105E-4658-8B81-BD72F7F6665D}" srcOrd="5" destOrd="0" parTransId="{99F8AD05-70D7-459F-8F98-F5FA028C0275}" sibTransId="{BABAEE97-7953-4D05-A2B3-8A2964635AAA}"/>
    <dgm:cxn modelId="{C4AB3AF6-DE53-4F8A-92AE-A7FCF5BE4E32}" type="presOf" srcId="{5D95CE8C-00DE-4375-A83B-C7108B243675}" destId="{C6180A5C-ACD0-4EAE-97BB-444C34D7FD64}" srcOrd="0" destOrd="1" presId="urn:microsoft.com/office/officeart/2005/8/layout/radial2"/>
    <dgm:cxn modelId="{E5093926-6E40-4EA8-8BB9-A9849E9F0931}" type="presOf" srcId="{70D5316A-2A9E-45DD-958C-81D03C9E9714}" destId="{B37408B1-E3CD-4AD0-A3C0-1E3756396263}" srcOrd="0" destOrd="0" presId="urn:microsoft.com/office/officeart/2005/8/layout/radial2"/>
    <dgm:cxn modelId="{1579AD4C-25AF-4F98-A305-40391AF8A285}" srcId="{CDCD992E-1B55-425C-ADAC-97B99741F4F3}" destId="{A29167D9-073C-40D6-B3E6-0FA1B5E3B4C8}" srcOrd="2" destOrd="0" parTransId="{31375E29-4AFE-434B-9E8B-DD61154A9D45}" sibTransId="{5350B46A-1E1A-4128-A6F7-C05AA50D5D80}"/>
    <dgm:cxn modelId="{6C8DA7C4-C161-4120-8B14-39A3401E0380}" type="presOf" srcId="{BD076EF3-0EEF-4E73-B0AC-5CB48601413B}" destId="{C6180A5C-ACD0-4EAE-97BB-444C34D7FD64}" srcOrd="0" destOrd="3" presId="urn:microsoft.com/office/officeart/2005/8/layout/radial2"/>
    <dgm:cxn modelId="{00D22D1E-E732-4252-9BB1-F5EDD784D1FF}" srcId="{CDCD992E-1B55-425C-ADAC-97B99741F4F3}" destId="{046E0D42-BCF5-4D73-BAAE-07FC0866A00C}" srcOrd="1" destOrd="0" parTransId="{4E1A321D-BD19-4074-8D2B-1BA3D8EDCA00}" sibTransId="{4FF81BE3-AAAD-4794-979B-A5384FA16AA2}"/>
    <dgm:cxn modelId="{2A2B28AD-A07B-4836-9776-1321BF53FEAB}" type="presOf" srcId="{8706BE37-6783-453E-A31D-52A8894A6309}" destId="{7B10EA4A-90DF-4F68-A06B-F77F2A2522D3}" srcOrd="0" destOrd="3" presId="urn:microsoft.com/office/officeart/2005/8/layout/radial2"/>
    <dgm:cxn modelId="{3ABDA67C-5CCA-4332-A88A-2849CE175707}" type="presOf" srcId="{E79D6217-62F6-4598-BF37-438F46EA3302}" destId="{B71A715F-CE54-41D6-9172-05FE07BBAF42}" srcOrd="0" destOrd="0" presId="urn:microsoft.com/office/officeart/2005/8/layout/radial2"/>
    <dgm:cxn modelId="{FF181CD4-59A5-4AC2-8C9E-F387C0ED503D}" type="presOf" srcId="{275716F9-EB8D-4F56-BEBC-A982BB7202AA}" destId="{73EEE909-8407-4FE9-A979-B0C631D4FAF9}" srcOrd="0" destOrd="3" presId="urn:microsoft.com/office/officeart/2005/8/layout/radial2"/>
    <dgm:cxn modelId="{8D691E93-19FC-40BB-8DF9-62411871E70C}" type="presOf" srcId="{DB2947AE-BF8E-453D-91FF-52C409E61352}" destId="{73EEE909-8407-4FE9-A979-B0C631D4FAF9}" srcOrd="0" destOrd="1" presId="urn:microsoft.com/office/officeart/2005/8/layout/radial2"/>
    <dgm:cxn modelId="{4B3A3886-9142-4F27-9C82-6C386D9FB0EF}" srcId="{846F18FB-5363-4A1A-8C9B-5B4E5773AEC7}" destId="{70D5316A-2A9E-45DD-958C-81D03C9E9714}" srcOrd="1" destOrd="0" parTransId="{E79D6217-62F6-4598-BF37-438F46EA3302}" sibTransId="{80160424-3DD0-485A-9867-2827991FCF79}"/>
    <dgm:cxn modelId="{722D0EA7-49B4-4C30-B005-F6D233D1E76D}" type="presOf" srcId="{84F03E57-3572-448C-BB90-017117BC6669}" destId="{C6180A5C-ACD0-4EAE-97BB-444C34D7FD64}" srcOrd="0" destOrd="2" presId="urn:microsoft.com/office/officeart/2005/8/layout/radial2"/>
    <dgm:cxn modelId="{2A8C89D6-A22A-4728-A1CA-BAAA5B7E9D94}" srcId="{846F18FB-5363-4A1A-8C9B-5B4E5773AEC7}" destId="{CDCD992E-1B55-425C-ADAC-97B99741F4F3}" srcOrd="2" destOrd="0" parTransId="{B3F1EA6D-5AAD-4D7A-B59B-1F7B1FFBA88D}" sibTransId="{55E8227D-7E63-47EA-8021-FF63B81FE10C}"/>
    <dgm:cxn modelId="{6892C51B-3EDC-4A58-900A-7C56E3173EA8}" type="presParOf" srcId="{F307431C-46F0-4571-8B38-418669726119}" destId="{056542DD-E21D-4E25-9319-6A47BF57633C}" srcOrd="0" destOrd="0" presId="urn:microsoft.com/office/officeart/2005/8/layout/radial2"/>
    <dgm:cxn modelId="{C744983C-2ED2-4A26-94CF-D817D7A65B0E}" type="presParOf" srcId="{056542DD-E21D-4E25-9319-6A47BF57633C}" destId="{6C37E66F-1EF3-4CF0-9AFC-C3D02DD3244C}" srcOrd="0" destOrd="0" presId="urn:microsoft.com/office/officeart/2005/8/layout/radial2"/>
    <dgm:cxn modelId="{FCB50B53-24DE-45A6-91E4-5F0C45F1E94D}" type="presParOf" srcId="{6C37E66F-1EF3-4CF0-9AFC-C3D02DD3244C}" destId="{F93ADC7F-342A-414B-800A-F173080861F0}" srcOrd="0" destOrd="0" presId="urn:microsoft.com/office/officeart/2005/8/layout/radial2"/>
    <dgm:cxn modelId="{E4511710-3071-46DE-93F7-082DE25CC933}" type="presParOf" srcId="{6C37E66F-1EF3-4CF0-9AFC-C3D02DD3244C}" destId="{70FC231F-63E6-47F2-B66F-03D179B593B2}" srcOrd="1" destOrd="0" presId="urn:microsoft.com/office/officeart/2005/8/layout/radial2"/>
    <dgm:cxn modelId="{C0F34BF6-A15A-4DE5-ACA7-35F794BDC967}" type="presParOf" srcId="{056542DD-E21D-4E25-9319-6A47BF57633C}" destId="{DC86E354-56FB-4F6E-B7BD-EBDFB32F04DF}" srcOrd="1" destOrd="0" presId="urn:microsoft.com/office/officeart/2005/8/layout/radial2"/>
    <dgm:cxn modelId="{2EB2020E-AFAD-4FCD-94A9-326F9703667C}" type="presParOf" srcId="{056542DD-E21D-4E25-9319-6A47BF57633C}" destId="{4B5B9A79-EDB1-4453-803A-78860AAB63C0}" srcOrd="2" destOrd="0" presId="urn:microsoft.com/office/officeart/2005/8/layout/radial2"/>
    <dgm:cxn modelId="{5F0C9C9A-83CC-415F-9E37-222E4D332474}" type="presParOf" srcId="{4B5B9A79-EDB1-4453-803A-78860AAB63C0}" destId="{660517AF-B3CE-4149-9BC8-C092CE575853}" srcOrd="0" destOrd="0" presId="urn:microsoft.com/office/officeart/2005/8/layout/radial2"/>
    <dgm:cxn modelId="{C6B45690-7588-4C99-948A-EB5A5DEEE307}" type="presParOf" srcId="{4B5B9A79-EDB1-4453-803A-78860AAB63C0}" destId="{C6180A5C-ACD0-4EAE-97BB-444C34D7FD64}" srcOrd="1" destOrd="0" presId="urn:microsoft.com/office/officeart/2005/8/layout/radial2"/>
    <dgm:cxn modelId="{62AF5012-C50B-4415-9F15-BB4C9740923B}" type="presParOf" srcId="{056542DD-E21D-4E25-9319-6A47BF57633C}" destId="{B71A715F-CE54-41D6-9172-05FE07BBAF42}" srcOrd="3" destOrd="0" presId="urn:microsoft.com/office/officeart/2005/8/layout/radial2"/>
    <dgm:cxn modelId="{0E5FF88E-1B47-422B-ACC7-E6F61442EB1A}" type="presParOf" srcId="{056542DD-E21D-4E25-9319-6A47BF57633C}" destId="{C3F5F26B-D6BB-45D7-9FB8-3251203EB437}" srcOrd="4" destOrd="0" presId="urn:microsoft.com/office/officeart/2005/8/layout/radial2"/>
    <dgm:cxn modelId="{54C80977-42C1-4BA1-ADE6-ED1CA39CA2CA}" type="presParOf" srcId="{C3F5F26B-D6BB-45D7-9FB8-3251203EB437}" destId="{B37408B1-E3CD-4AD0-A3C0-1E3756396263}" srcOrd="0" destOrd="0" presId="urn:microsoft.com/office/officeart/2005/8/layout/radial2"/>
    <dgm:cxn modelId="{3ABE41EE-16DA-4054-8C50-D4F24B64BD12}" type="presParOf" srcId="{C3F5F26B-D6BB-45D7-9FB8-3251203EB437}" destId="{73EEE909-8407-4FE9-A979-B0C631D4FAF9}" srcOrd="1" destOrd="0" presId="urn:microsoft.com/office/officeart/2005/8/layout/radial2"/>
    <dgm:cxn modelId="{A80F4094-1916-4355-A5BA-6132A1BD6583}" type="presParOf" srcId="{056542DD-E21D-4E25-9319-6A47BF57633C}" destId="{D79F19F3-E2ED-4F1C-8E33-E6664894374C}" srcOrd="5" destOrd="0" presId="urn:microsoft.com/office/officeart/2005/8/layout/radial2"/>
    <dgm:cxn modelId="{655408AF-648F-4774-B21B-84C72CD703F4}" type="presParOf" srcId="{056542DD-E21D-4E25-9319-6A47BF57633C}" destId="{BB2E176C-9CDF-42B2-9BB4-75213F6E93F3}" srcOrd="6" destOrd="0" presId="urn:microsoft.com/office/officeart/2005/8/layout/radial2"/>
    <dgm:cxn modelId="{B506B8C7-4ABD-45C1-BD41-449F730A2135}" type="presParOf" srcId="{BB2E176C-9CDF-42B2-9BB4-75213F6E93F3}" destId="{B098D73D-672E-4AE8-8CFF-B28B815C0E31}" srcOrd="0" destOrd="0" presId="urn:microsoft.com/office/officeart/2005/8/layout/radial2"/>
    <dgm:cxn modelId="{C98909DE-7867-4AF9-80C3-E16E7D16AA0A}" type="presParOf" srcId="{BB2E176C-9CDF-42B2-9BB4-75213F6E93F3}" destId="{7B10EA4A-90DF-4F68-A06B-F77F2A2522D3}"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9CDF41-E1FB-40A8-B3BC-95F71D056B73}">
      <dsp:nvSpPr>
        <dsp:cNvPr id="0" name=""/>
        <dsp:cNvSpPr/>
      </dsp:nvSpPr>
      <dsp:spPr>
        <a:xfrm>
          <a:off x="0" y="6320634"/>
          <a:ext cx="9108504" cy="53521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tr-TR" sz="1300" kern="1200" smtClean="0">
              <a:latin typeface="Calibri"/>
              <a:ea typeface="+mn-ea"/>
              <a:cs typeface="+mn-cs"/>
            </a:rPr>
            <a:t>Yapılan çalışmaların değerlendirilmesi, gerekli durumlarda yeniden planlama yapılması</a:t>
          </a:r>
          <a:endParaRPr lang="tr-TR" sz="1300" kern="1200">
            <a:latin typeface="Calibri"/>
            <a:ea typeface="+mn-ea"/>
            <a:cs typeface="+mn-cs"/>
          </a:endParaRPr>
        </a:p>
      </dsp:txBody>
      <dsp:txXfrm>
        <a:off x="0" y="6320634"/>
        <a:ext cx="9108504" cy="535211"/>
      </dsp:txXfrm>
    </dsp:sp>
    <dsp:sp modelId="{689858DF-025C-4906-A7DB-BF99C8358FB1}">
      <dsp:nvSpPr>
        <dsp:cNvPr id="0" name=""/>
        <dsp:cNvSpPr/>
      </dsp:nvSpPr>
      <dsp:spPr>
        <a:xfrm rot="10800000">
          <a:off x="0" y="4323621"/>
          <a:ext cx="9108504" cy="2015171"/>
        </a:xfrm>
        <a:prstGeom prst="upArrowCallou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tr-TR" sz="1800" kern="1200" smtClean="0">
              <a:latin typeface="Calibri"/>
              <a:ea typeface="+mn-ea"/>
              <a:cs typeface="+mn-cs"/>
            </a:rPr>
            <a:t>Okul krize müdahale çalışmalarının planlanması</a:t>
          </a:r>
          <a:endParaRPr lang="tr-TR" sz="1800" kern="1200" dirty="0">
            <a:latin typeface="Calibri"/>
            <a:ea typeface="+mn-ea"/>
            <a:cs typeface="+mn-cs"/>
          </a:endParaRPr>
        </a:p>
      </dsp:txBody>
      <dsp:txXfrm rot="-10800000">
        <a:off x="0" y="4571347"/>
        <a:ext cx="9108504" cy="459599"/>
      </dsp:txXfrm>
    </dsp:sp>
    <dsp:sp modelId="{416B1820-3611-4A43-B994-F6B08A3D9F5B}">
      <dsp:nvSpPr>
        <dsp:cNvPr id="0" name=""/>
        <dsp:cNvSpPr/>
      </dsp:nvSpPr>
      <dsp:spPr>
        <a:xfrm>
          <a:off x="0" y="4928908"/>
          <a:ext cx="2277126" cy="806458"/>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tr-TR" sz="1100" b="1" kern="1200" smtClean="0">
              <a:latin typeface="Calibri"/>
              <a:ea typeface="+mn-ea"/>
              <a:cs typeface="+mn-cs"/>
            </a:rPr>
            <a:t>KURUM YÖNETİMİ </a:t>
          </a:r>
        </a:p>
        <a:p>
          <a:pPr lvl="0" algn="ctr" defTabSz="488950">
            <a:lnSpc>
              <a:spcPct val="90000"/>
            </a:lnSpc>
            <a:spcBef>
              <a:spcPct val="0"/>
            </a:spcBef>
            <a:spcAft>
              <a:spcPct val="35000"/>
            </a:spcAft>
          </a:pPr>
          <a:r>
            <a:rPr lang="tr-TR" sz="1100" kern="1200" smtClean="0">
              <a:latin typeface="Calibri"/>
              <a:ea typeface="+mn-ea"/>
              <a:cs typeface="+mn-cs"/>
            </a:rPr>
            <a:t>Çalışmaların planlanması </a:t>
          </a:r>
        </a:p>
        <a:p>
          <a:pPr lvl="0" algn="ctr" defTabSz="488950">
            <a:lnSpc>
              <a:spcPct val="90000"/>
            </a:lnSpc>
            <a:spcBef>
              <a:spcPct val="0"/>
            </a:spcBef>
            <a:spcAft>
              <a:spcPct val="35000"/>
            </a:spcAft>
          </a:pPr>
          <a:r>
            <a:rPr lang="tr-TR" sz="1100" kern="1200" smtClean="0">
              <a:latin typeface="Calibri"/>
              <a:ea typeface="+mn-ea"/>
              <a:cs typeface="+mn-cs"/>
            </a:rPr>
            <a:t>Raporların paylaşılması</a:t>
          </a:r>
          <a:endParaRPr lang="tr-TR" sz="1100" kern="1200">
            <a:latin typeface="Calibri"/>
            <a:ea typeface="+mn-ea"/>
            <a:cs typeface="+mn-cs"/>
          </a:endParaRPr>
        </a:p>
      </dsp:txBody>
      <dsp:txXfrm>
        <a:off x="0" y="4928908"/>
        <a:ext cx="2277126" cy="806458"/>
      </dsp:txXfrm>
    </dsp:sp>
    <dsp:sp modelId="{EF15671F-80EB-4973-BA6F-C5A45B119F79}">
      <dsp:nvSpPr>
        <dsp:cNvPr id="0" name=""/>
        <dsp:cNvSpPr/>
      </dsp:nvSpPr>
      <dsp:spPr>
        <a:xfrm>
          <a:off x="2277126" y="4925847"/>
          <a:ext cx="2277126" cy="812581"/>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lvl="0" algn="ctr" defTabSz="400050">
            <a:lnSpc>
              <a:spcPct val="90000"/>
            </a:lnSpc>
            <a:spcBef>
              <a:spcPct val="0"/>
            </a:spcBef>
            <a:spcAft>
              <a:spcPct val="35000"/>
            </a:spcAft>
          </a:pPr>
          <a:r>
            <a:rPr lang="tr-TR" sz="900" b="1" kern="1200" smtClean="0">
              <a:latin typeface="Calibri"/>
              <a:ea typeface="+mn-ea"/>
              <a:cs typeface="+mn-cs"/>
            </a:rPr>
            <a:t>ÖĞRETMEN </a:t>
          </a:r>
        </a:p>
        <a:p>
          <a:pPr lvl="0" algn="ctr" defTabSz="400050">
            <a:lnSpc>
              <a:spcPct val="90000"/>
            </a:lnSpc>
            <a:spcBef>
              <a:spcPct val="0"/>
            </a:spcBef>
            <a:spcAft>
              <a:spcPct val="35000"/>
            </a:spcAft>
          </a:pPr>
          <a:r>
            <a:rPr lang="tr-TR" sz="900" kern="1200" smtClean="0">
              <a:latin typeface="Calibri"/>
              <a:ea typeface="+mn-ea"/>
              <a:cs typeface="+mn-cs"/>
            </a:rPr>
            <a:t>Psikolojik bilgilendirme toplantısı </a:t>
          </a:r>
        </a:p>
        <a:p>
          <a:pPr lvl="0" algn="ctr" defTabSz="400050">
            <a:lnSpc>
              <a:spcPct val="90000"/>
            </a:lnSpc>
            <a:spcBef>
              <a:spcPct val="0"/>
            </a:spcBef>
            <a:spcAft>
              <a:spcPct val="35000"/>
            </a:spcAft>
          </a:pPr>
          <a:r>
            <a:rPr lang="tr-TR" sz="900" kern="1200" smtClean="0">
              <a:latin typeface="Calibri"/>
              <a:ea typeface="+mn-ea"/>
              <a:cs typeface="+mn-cs"/>
            </a:rPr>
            <a:t>De Brifing </a:t>
          </a:r>
        </a:p>
        <a:p>
          <a:pPr lvl="0" algn="ctr" defTabSz="400050">
            <a:lnSpc>
              <a:spcPct val="90000"/>
            </a:lnSpc>
            <a:spcBef>
              <a:spcPct val="0"/>
            </a:spcBef>
            <a:spcAft>
              <a:spcPct val="35000"/>
            </a:spcAft>
          </a:pPr>
          <a:r>
            <a:rPr lang="tr-TR" sz="900" kern="1200" smtClean="0">
              <a:latin typeface="Calibri"/>
              <a:ea typeface="+mn-ea"/>
              <a:cs typeface="+mn-cs"/>
            </a:rPr>
            <a:t>Bireysel görüşme</a:t>
          </a:r>
          <a:endParaRPr lang="tr-TR" sz="900" kern="1200">
            <a:latin typeface="Calibri"/>
            <a:ea typeface="+mn-ea"/>
            <a:cs typeface="+mn-cs"/>
          </a:endParaRPr>
        </a:p>
      </dsp:txBody>
      <dsp:txXfrm>
        <a:off x="2277126" y="4925847"/>
        <a:ext cx="2277126" cy="812581"/>
      </dsp:txXfrm>
    </dsp:sp>
    <dsp:sp modelId="{11613BFD-0144-43EF-A85E-493CF1949534}">
      <dsp:nvSpPr>
        <dsp:cNvPr id="0" name=""/>
        <dsp:cNvSpPr/>
      </dsp:nvSpPr>
      <dsp:spPr>
        <a:xfrm>
          <a:off x="4554252" y="4928908"/>
          <a:ext cx="2277126" cy="806458"/>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896" tIns="10160" rIns="56896" bIns="10160" numCol="1" spcCol="1270" anchor="ctr" anchorCtr="0">
          <a:noAutofit/>
        </a:bodyPr>
        <a:lstStyle/>
        <a:p>
          <a:pPr lvl="0" algn="ctr" defTabSz="355600">
            <a:lnSpc>
              <a:spcPct val="90000"/>
            </a:lnSpc>
            <a:spcBef>
              <a:spcPct val="0"/>
            </a:spcBef>
            <a:spcAft>
              <a:spcPct val="35000"/>
            </a:spcAft>
          </a:pPr>
          <a:r>
            <a:rPr lang="tr-TR" sz="800" b="1" kern="1200" smtClean="0">
              <a:latin typeface="Calibri"/>
              <a:ea typeface="+mn-ea"/>
              <a:cs typeface="+mn-cs"/>
            </a:rPr>
            <a:t>ÖĞRENCİ </a:t>
          </a:r>
        </a:p>
        <a:p>
          <a:pPr lvl="0" algn="ctr" defTabSz="355600">
            <a:lnSpc>
              <a:spcPct val="90000"/>
            </a:lnSpc>
            <a:spcBef>
              <a:spcPct val="0"/>
            </a:spcBef>
            <a:spcAft>
              <a:spcPct val="35000"/>
            </a:spcAft>
          </a:pPr>
          <a:r>
            <a:rPr lang="tr-TR" sz="800" kern="1200" smtClean="0">
              <a:latin typeface="Calibri"/>
              <a:ea typeface="+mn-ea"/>
              <a:cs typeface="+mn-cs"/>
            </a:rPr>
            <a:t>Sınıf temelli müdahale  </a:t>
          </a:r>
        </a:p>
        <a:p>
          <a:pPr lvl="0" algn="ctr" defTabSz="355600">
            <a:lnSpc>
              <a:spcPct val="90000"/>
            </a:lnSpc>
            <a:spcBef>
              <a:spcPct val="0"/>
            </a:spcBef>
            <a:spcAft>
              <a:spcPct val="35000"/>
            </a:spcAft>
          </a:pPr>
          <a:r>
            <a:rPr lang="tr-TR" sz="800" kern="1200" smtClean="0">
              <a:latin typeface="Calibri"/>
              <a:ea typeface="+mn-ea"/>
              <a:cs typeface="+mn-cs"/>
            </a:rPr>
            <a:t>De Brifing </a:t>
          </a:r>
        </a:p>
        <a:p>
          <a:pPr lvl="0" algn="ctr" defTabSz="355600">
            <a:lnSpc>
              <a:spcPct val="90000"/>
            </a:lnSpc>
            <a:spcBef>
              <a:spcPct val="0"/>
            </a:spcBef>
            <a:spcAft>
              <a:spcPct val="35000"/>
            </a:spcAft>
          </a:pPr>
          <a:r>
            <a:rPr lang="tr-TR" sz="800" kern="1200" smtClean="0">
              <a:latin typeface="Calibri"/>
              <a:ea typeface="+mn-ea"/>
              <a:cs typeface="+mn-cs"/>
            </a:rPr>
            <a:t>Bireysel görüşme </a:t>
          </a:r>
          <a:endParaRPr lang="tr-TR" sz="800" kern="1200">
            <a:latin typeface="Calibri"/>
            <a:ea typeface="+mn-ea"/>
            <a:cs typeface="+mn-cs"/>
          </a:endParaRPr>
        </a:p>
      </dsp:txBody>
      <dsp:txXfrm>
        <a:off x="4554252" y="4928908"/>
        <a:ext cx="2277126" cy="806458"/>
      </dsp:txXfrm>
    </dsp:sp>
    <dsp:sp modelId="{891EF234-C769-4218-8F70-AAC7EF152388}">
      <dsp:nvSpPr>
        <dsp:cNvPr id="0" name=""/>
        <dsp:cNvSpPr/>
      </dsp:nvSpPr>
      <dsp:spPr>
        <a:xfrm>
          <a:off x="6831378" y="4928908"/>
          <a:ext cx="2277126" cy="806458"/>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8890" rIns="49784" bIns="8890" numCol="1" spcCol="1270" anchor="ctr" anchorCtr="0">
          <a:noAutofit/>
        </a:bodyPr>
        <a:lstStyle/>
        <a:p>
          <a:pPr lvl="0" algn="ctr" defTabSz="311150">
            <a:lnSpc>
              <a:spcPct val="90000"/>
            </a:lnSpc>
            <a:spcBef>
              <a:spcPct val="0"/>
            </a:spcBef>
            <a:spcAft>
              <a:spcPct val="35000"/>
            </a:spcAft>
          </a:pPr>
          <a:r>
            <a:rPr lang="tr-TR" sz="700" b="1" kern="1200" smtClean="0">
              <a:latin typeface="Calibri"/>
              <a:ea typeface="+mn-ea"/>
              <a:cs typeface="+mn-cs"/>
            </a:rPr>
            <a:t>AİLE - VELİ </a:t>
          </a:r>
        </a:p>
        <a:p>
          <a:pPr lvl="0" algn="ctr" defTabSz="311150">
            <a:lnSpc>
              <a:spcPct val="90000"/>
            </a:lnSpc>
            <a:spcBef>
              <a:spcPct val="0"/>
            </a:spcBef>
            <a:spcAft>
              <a:spcPct val="35000"/>
            </a:spcAft>
          </a:pPr>
          <a:r>
            <a:rPr lang="tr-TR" sz="700" kern="1200" smtClean="0">
              <a:latin typeface="Calibri"/>
              <a:ea typeface="+mn-ea"/>
              <a:cs typeface="+mn-cs"/>
            </a:rPr>
            <a:t>Psikolojik bilgilendirme toplantısı </a:t>
          </a:r>
        </a:p>
        <a:p>
          <a:pPr lvl="0" algn="ctr" defTabSz="311150">
            <a:lnSpc>
              <a:spcPct val="90000"/>
            </a:lnSpc>
            <a:spcBef>
              <a:spcPct val="0"/>
            </a:spcBef>
            <a:spcAft>
              <a:spcPct val="35000"/>
            </a:spcAft>
          </a:pPr>
          <a:r>
            <a:rPr lang="tr-TR" sz="700" kern="1200" smtClean="0">
              <a:latin typeface="Calibri"/>
              <a:ea typeface="+mn-ea"/>
              <a:cs typeface="+mn-cs"/>
            </a:rPr>
            <a:t>Bireysel görüşme </a:t>
          </a:r>
        </a:p>
        <a:p>
          <a:pPr lvl="0" algn="ctr" defTabSz="311150">
            <a:lnSpc>
              <a:spcPct val="90000"/>
            </a:lnSpc>
            <a:spcBef>
              <a:spcPct val="0"/>
            </a:spcBef>
            <a:spcAft>
              <a:spcPct val="35000"/>
            </a:spcAft>
          </a:pPr>
          <a:r>
            <a:rPr lang="tr-TR" sz="700" kern="1200" smtClean="0">
              <a:latin typeface="Calibri"/>
              <a:ea typeface="+mn-ea"/>
              <a:cs typeface="+mn-cs"/>
            </a:rPr>
            <a:t>Aile ziyareti</a:t>
          </a:r>
          <a:endParaRPr lang="tr-TR" sz="700" kern="1200">
            <a:latin typeface="Calibri"/>
            <a:ea typeface="+mn-ea"/>
            <a:cs typeface="+mn-cs"/>
          </a:endParaRPr>
        </a:p>
      </dsp:txBody>
      <dsp:txXfrm>
        <a:off x="6831378" y="4928908"/>
        <a:ext cx="2277126" cy="806458"/>
      </dsp:txXfrm>
    </dsp:sp>
    <dsp:sp modelId="{90AA5A4C-BDE1-46DD-91DF-81C380455ADE}">
      <dsp:nvSpPr>
        <dsp:cNvPr id="0" name=""/>
        <dsp:cNvSpPr/>
      </dsp:nvSpPr>
      <dsp:spPr>
        <a:xfrm rot="10800000">
          <a:off x="0" y="2997171"/>
          <a:ext cx="9108504" cy="1344607"/>
        </a:xfrm>
        <a:prstGeom prst="upArrowCallou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tr-TR" sz="1400" kern="1200" smtClean="0">
              <a:latin typeface="Calibri"/>
              <a:ea typeface="+mn-ea"/>
              <a:cs typeface="+mn-cs"/>
            </a:rPr>
            <a:t>İlçe psikososyal koruma, önleme ve krize müdahale ekibi üyelerinden oluşturulan gözlem ekibinin çalışmaları</a:t>
          </a:r>
          <a:endParaRPr lang="tr-TR" sz="1400" kern="1200" dirty="0">
            <a:latin typeface="Calibri"/>
            <a:ea typeface="+mn-ea"/>
            <a:cs typeface="+mn-cs"/>
          </a:endParaRPr>
        </a:p>
      </dsp:txBody>
      <dsp:txXfrm rot="-10800000">
        <a:off x="0" y="3162465"/>
        <a:ext cx="9108504" cy="306663"/>
      </dsp:txXfrm>
    </dsp:sp>
    <dsp:sp modelId="{8CEABA35-BA81-4ADC-A4D1-E683772593A7}">
      <dsp:nvSpPr>
        <dsp:cNvPr id="0" name=""/>
        <dsp:cNvSpPr/>
      </dsp:nvSpPr>
      <dsp:spPr>
        <a:xfrm>
          <a:off x="4447" y="3488576"/>
          <a:ext cx="3033202" cy="36366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tr-TR" sz="1600" kern="1200" smtClean="0">
              <a:latin typeface="Calibri"/>
              <a:ea typeface="+mn-ea"/>
              <a:cs typeface="+mn-cs"/>
            </a:rPr>
            <a:t>Kurum yönetimi ile görüşülmesi</a:t>
          </a:r>
          <a:endParaRPr lang="tr-TR" sz="1600" kern="1200">
            <a:latin typeface="Calibri"/>
            <a:ea typeface="+mn-ea"/>
            <a:cs typeface="+mn-cs"/>
          </a:endParaRPr>
        </a:p>
      </dsp:txBody>
      <dsp:txXfrm>
        <a:off x="4447" y="3488576"/>
        <a:ext cx="3033202" cy="363660"/>
      </dsp:txXfrm>
    </dsp:sp>
    <dsp:sp modelId="{D6D1C1A6-22E6-408A-91E6-124357A9C7AA}">
      <dsp:nvSpPr>
        <dsp:cNvPr id="0" name=""/>
        <dsp:cNvSpPr/>
      </dsp:nvSpPr>
      <dsp:spPr>
        <a:xfrm>
          <a:off x="3037650" y="3473654"/>
          <a:ext cx="3033202" cy="393503"/>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tr-TR" sz="1600" kern="1200" smtClean="0">
              <a:latin typeface="Calibri"/>
              <a:ea typeface="+mn-ea"/>
              <a:cs typeface="+mn-cs"/>
            </a:rPr>
            <a:t>Rehberlik servisi ile görüşülmesi</a:t>
          </a:r>
          <a:endParaRPr lang="tr-TR" sz="1600" kern="1200">
            <a:latin typeface="Calibri"/>
            <a:ea typeface="+mn-ea"/>
            <a:cs typeface="+mn-cs"/>
          </a:endParaRPr>
        </a:p>
      </dsp:txBody>
      <dsp:txXfrm>
        <a:off x="3037650" y="3473654"/>
        <a:ext cx="3033202" cy="393503"/>
      </dsp:txXfrm>
    </dsp:sp>
    <dsp:sp modelId="{D3F22A4C-02B9-4FA1-9EED-CCF800CC143A}">
      <dsp:nvSpPr>
        <dsp:cNvPr id="0" name=""/>
        <dsp:cNvSpPr/>
      </dsp:nvSpPr>
      <dsp:spPr>
        <a:xfrm>
          <a:off x="6070853" y="3466192"/>
          <a:ext cx="3033202" cy="408428"/>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a:lnSpc>
              <a:spcPct val="90000"/>
            </a:lnSpc>
            <a:spcBef>
              <a:spcPct val="0"/>
            </a:spcBef>
            <a:spcAft>
              <a:spcPct val="35000"/>
            </a:spcAft>
          </a:pPr>
          <a:r>
            <a:rPr lang="tr-TR" sz="1200" kern="1200" smtClean="0">
              <a:latin typeface="Calibri"/>
              <a:ea typeface="+mn-ea"/>
              <a:cs typeface="+mn-cs"/>
            </a:rPr>
            <a:t>Okul psikososyal koruma, önleme ve krize müdahale ekibi ile görüşülmesi</a:t>
          </a:r>
          <a:endParaRPr lang="tr-TR" sz="1200" kern="1200">
            <a:latin typeface="Calibri"/>
            <a:ea typeface="+mn-ea"/>
            <a:cs typeface="+mn-cs"/>
          </a:endParaRPr>
        </a:p>
      </dsp:txBody>
      <dsp:txXfrm>
        <a:off x="6070853" y="3466192"/>
        <a:ext cx="3033202" cy="408428"/>
      </dsp:txXfrm>
    </dsp:sp>
    <dsp:sp modelId="{672A4106-D211-41C5-A001-F906F2D3F915}">
      <dsp:nvSpPr>
        <dsp:cNvPr id="0" name=""/>
        <dsp:cNvSpPr/>
      </dsp:nvSpPr>
      <dsp:spPr>
        <a:xfrm rot="10800000">
          <a:off x="0" y="1875966"/>
          <a:ext cx="9108504" cy="1139363"/>
        </a:xfrm>
        <a:prstGeom prst="upArrowCallou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tr-TR" sz="1300" kern="1200" smtClean="0">
              <a:latin typeface="Calibri"/>
              <a:ea typeface="+mn-ea"/>
              <a:cs typeface="+mn-cs"/>
            </a:rPr>
            <a:t>Kriz durumu ile ilgili bilgi aktarım formlarının hazırlanması </a:t>
          </a:r>
        </a:p>
        <a:p>
          <a:pPr lvl="0" algn="ctr" defTabSz="577850">
            <a:lnSpc>
              <a:spcPct val="90000"/>
            </a:lnSpc>
            <a:spcBef>
              <a:spcPct val="0"/>
            </a:spcBef>
            <a:spcAft>
              <a:spcPct val="35000"/>
            </a:spcAft>
          </a:pPr>
          <a:r>
            <a:rPr lang="tr-TR" sz="1300" kern="1200" smtClean="0">
              <a:latin typeface="Calibri"/>
              <a:ea typeface="+mn-ea"/>
              <a:cs typeface="+mn-cs"/>
            </a:rPr>
            <a:t>Okul müdürlüğü tarafından İlçe psikososyal koruma, önleme ve krize müdahale ekibine ve bağlı bulunulan RAM'a haber verilmesi</a:t>
          </a:r>
          <a:endParaRPr lang="tr-TR" sz="1300" kern="1200">
            <a:latin typeface="Calibri"/>
            <a:ea typeface="+mn-ea"/>
            <a:cs typeface="+mn-cs"/>
          </a:endParaRPr>
        </a:p>
      </dsp:txBody>
      <dsp:txXfrm rot="10800000">
        <a:off x="0" y="1875966"/>
        <a:ext cx="9108504" cy="740324"/>
      </dsp:txXfrm>
    </dsp:sp>
    <dsp:sp modelId="{70F116FE-77A2-4E14-A02C-E62F6429D782}">
      <dsp:nvSpPr>
        <dsp:cNvPr id="0" name=""/>
        <dsp:cNvSpPr/>
      </dsp:nvSpPr>
      <dsp:spPr>
        <a:xfrm rot="10800000">
          <a:off x="0" y="754239"/>
          <a:ext cx="9108504" cy="1139884"/>
        </a:xfrm>
        <a:prstGeom prst="upArrowCallou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66725">
            <a:lnSpc>
              <a:spcPct val="90000"/>
            </a:lnSpc>
            <a:spcBef>
              <a:spcPct val="0"/>
            </a:spcBef>
            <a:spcAft>
              <a:spcPct val="35000"/>
            </a:spcAft>
          </a:pPr>
          <a:r>
            <a:rPr lang="tr-TR" sz="1050" kern="1200" smtClean="0">
              <a:latin typeface="Calibri"/>
              <a:ea typeface="+mn-ea"/>
              <a:cs typeface="+mn-cs"/>
            </a:rPr>
            <a:t>Okul psikososyal koruma, önleme ve krize müdahale ekibinin toplanması</a:t>
          </a:r>
          <a:endParaRPr lang="tr-TR" sz="1050" kern="1200">
            <a:latin typeface="Calibri"/>
            <a:ea typeface="+mn-ea"/>
            <a:cs typeface="+mn-cs"/>
          </a:endParaRPr>
        </a:p>
      </dsp:txBody>
      <dsp:txXfrm rot="-10800000">
        <a:off x="0" y="894366"/>
        <a:ext cx="9108504" cy="259972"/>
      </dsp:txXfrm>
    </dsp:sp>
    <dsp:sp modelId="{B7D0989B-699A-43D4-98D5-AE13B4F5F086}">
      <dsp:nvSpPr>
        <dsp:cNvPr id="0" name=""/>
        <dsp:cNvSpPr/>
      </dsp:nvSpPr>
      <dsp:spPr>
        <a:xfrm>
          <a:off x="4447" y="1163292"/>
          <a:ext cx="3033202" cy="32364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a:lnSpc>
              <a:spcPct val="90000"/>
            </a:lnSpc>
            <a:spcBef>
              <a:spcPct val="0"/>
            </a:spcBef>
            <a:spcAft>
              <a:spcPct val="35000"/>
            </a:spcAft>
          </a:pPr>
          <a:r>
            <a:rPr lang="tr-TR" sz="1200" kern="1200" smtClean="0">
              <a:latin typeface="Calibri"/>
              <a:ea typeface="+mn-ea"/>
              <a:cs typeface="+mn-cs"/>
            </a:rPr>
            <a:t>İlgili kurumlara (sağlık, itfaiye, emniyet) haber verilmesi</a:t>
          </a:r>
          <a:endParaRPr lang="tr-TR" sz="1200" kern="1200">
            <a:latin typeface="Calibri"/>
            <a:ea typeface="+mn-ea"/>
            <a:cs typeface="+mn-cs"/>
          </a:endParaRPr>
        </a:p>
      </dsp:txBody>
      <dsp:txXfrm>
        <a:off x="4447" y="1163292"/>
        <a:ext cx="3033202" cy="323640"/>
      </dsp:txXfrm>
    </dsp:sp>
    <dsp:sp modelId="{AB836FF0-340F-4D32-80AB-66839419AC79}">
      <dsp:nvSpPr>
        <dsp:cNvPr id="0" name=""/>
        <dsp:cNvSpPr/>
      </dsp:nvSpPr>
      <dsp:spPr>
        <a:xfrm>
          <a:off x="3037650" y="1163292"/>
          <a:ext cx="3033202" cy="32364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tr-TR" sz="1600" kern="1200" smtClean="0">
              <a:latin typeface="Calibri"/>
              <a:ea typeface="+mn-ea"/>
              <a:cs typeface="+mn-cs"/>
            </a:rPr>
            <a:t>Fiziksel önlemlerin alınması</a:t>
          </a:r>
          <a:endParaRPr lang="tr-TR" sz="1600" kern="1200">
            <a:latin typeface="Calibri"/>
            <a:ea typeface="+mn-ea"/>
            <a:cs typeface="+mn-cs"/>
          </a:endParaRPr>
        </a:p>
      </dsp:txBody>
      <dsp:txXfrm>
        <a:off x="3037650" y="1163292"/>
        <a:ext cx="3033202" cy="323640"/>
      </dsp:txXfrm>
    </dsp:sp>
    <dsp:sp modelId="{2210781C-F65C-4F30-BF60-1E15E24F1425}">
      <dsp:nvSpPr>
        <dsp:cNvPr id="0" name=""/>
        <dsp:cNvSpPr/>
      </dsp:nvSpPr>
      <dsp:spPr>
        <a:xfrm>
          <a:off x="6070853" y="1155832"/>
          <a:ext cx="3033202" cy="338559"/>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tr-TR" sz="1400" kern="1200" smtClean="0">
              <a:latin typeface="Calibri"/>
              <a:ea typeface="+mn-ea"/>
              <a:cs typeface="+mn-cs"/>
            </a:rPr>
            <a:t>Gerekli durumlarda ilkyardım yapılması</a:t>
          </a:r>
          <a:endParaRPr lang="tr-TR" sz="1400" kern="1200">
            <a:latin typeface="Calibri"/>
            <a:ea typeface="+mn-ea"/>
            <a:cs typeface="+mn-cs"/>
          </a:endParaRPr>
        </a:p>
      </dsp:txBody>
      <dsp:txXfrm>
        <a:off x="6070853" y="1155832"/>
        <a:ext cx="3033202" cy="338559"/>
      </dsp:txXfrm>
    </dsp:sp>
    <dsp:sp modelId="{C20BE441-F349-4301-8BC1-95FB351D6772}">
      <dsp:nvSpPr>
        <dsp:cNvPr id="0" name=""/>
        <dsp:cNvSpPr/>
      </dsp:nvSpPr>
      <dsp:spPr>
        <a:xfrm rot="10800000">
          <a:off x="0" y="2153"/>
          <a:ext cx="9108504" cy="770243"/>
        </a:xfrm>
        <a:prstGeom prst="upArrowCallou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tr-TR" sz="1600" kern="1200" smtClean="0">
              <a:latin typeface="Calibri"/>
              <a:ea typeface="+mn-ea"/>
              <a:cs typeface="+mn-cs"/>
            </a:rPr>
            <a:t>KRİZ VE TRAVMA</a:t>
          </a:r>
          <a:endParaRPr lang="tr-TR" sz="1600" kern="1200" dirty="0">
            <a:latin typeface="Calibri"/>
            <a:ea typeface="+mn-ea"/>
            <a:cs typeface="+mn-cs"/>
          </a:endParaRPr>
        </a:p>
      </dsp:txBody>
      <dsp:txXfrm rot="10800000">
        <a:off x="0" y="2153"/>
        <a:ext cx="9108504" cy="5004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9F19F3-E2ED-4F1C-8E33-E6664894374C}">
      <dsp:nvSpPr>
        <dsp:cNvPr id="0" name=""/>
        <dsp:cNvSpPr/>
      </dsp:nvSpPr>
      <dsp:spPr>
        <a:xfrm rot="2562645">
          <a:off x="2757717" y="4792262"/>
          <a:ext cx="1045912" cy="65478"/>
        </a:xfrm>
        <a:custGeom>
          <a:avLst/>
          <a:gdLst/>
          <a:ahLst/>
          <a:cxnLst/>
          <a:rect l="0" t="0" r="0" b="0"/>
          <a:pathLst>
            <a:path>
              <a:moveTo>
                <a:pt x="0" y="32739"/>
              </a:moveTo>
              <a:lnTo>
                <a:pt x="1045912" y="32739"/>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1A715F-CE54-41D6-9172-05FE07BBAF42}">
      <dsp:nvSpPr>
        <dsp:cNvPr id="0" name=""/>
        <dsp:cNvSpPr/>
      </dsp:nvSpPr>
      <dsp:spPr>
        <a:xfrm>
          <a:off x="2896412" y="3362837"/>
          <a:ext cx="1337096" cy="65478"/>
        </a:xfrm>
        <a:custGeom>
          <a:avLst/>
          <a:gdLst/>
          <a:ahLst/>
          <a:cxnLst/>
          <a:rect l="0" t="0" r="0" b="0"/>
          <a:pathLst>
            <a:path>
              <a:moveTo>
                <a:pt x="0" y="32739"/>
              </a:moveTo>
              <a:lnTo>
                <a:pt x="1337096" y="32739"/>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86E354-56FB-4F6E-B7BD-EBDFB32F04DF}">
      <dsp:nvSpPr>
        <dsp:cNvPr id="0" name=""/>
        <dsp:cNvSpPr/>
      </dsp:nvSpPr>
      <dsp:spPr>
        <a:xfrm rot="19100013">
          <a:off x="2745126" y="1929220"/>
          <a:ext cx="1196065" cy="65478"/>
        </a:xfrm>
        <a:custGeom>
          <a:avLst/>
          <a:gdLst/>
          <a:ahLst/>
          <a:cxnLst/>
          <a:rect l="0" t="0" r="0" b="0"/>
          <a:pathLst>
            <a:path>
              <a:moveTo>
                <a:pt x="0" y="32739"/>
              </a:moveTo>
              <a:lnTo>
                <a:pt x="1196065" y="32739"/>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FC231F-63E6-47F2-B66F-03D179B593B2}">
      <dsp:nvSpPr>
        <dsp:cNvPr id="0" name=""/>
        <dsp:cNvSpPr/>
      </dsp:nvSpPr>
      <dsp:spPr>
        <a:xfrm>
          <a:off x="122769" y="1800911"/>
          <a:ext cx="3326308" cy="332630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0517AF-B3CE-4149-9BC8-C092CE575853}">
      <dsp:nvSpPr>
        <dsp:cNvPr id="0" name=""/>
        <dsp:cNvSpPr/>
      </dsp:nvSpPr>
      <dsp:spPr>
        <a:xfrm>
          <a:off x="3536654" y="3518"/>
          <a:ext cx="1921977" cy="1862092"/>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tr-TR" sz="2100" kern="1200" dirty="0" smtClean="0"/>
            <a:t>İHMAL VE İSTİSMAR</a:t>
          </a:r>
          <a:endParaRPr lang="tr-TR" sz="2100" kern="1200" dirty="0"/>
        </a:p>
      </dsp:txBody>
      <dsp:txXfrm>
        <a:off x="3818121" y="276215"/>
        <a:ext cx="1359043" cy="1316698"/>
      </dsp:txXfrm>
    </dsp:sp>
    <dsp:sp modelId="{C6180A5C-ACD0-4EAE-97BB-444C34D7FD64}">
      <dsp:nvSpPr>
        <dsp:cNvPr id="0" name=""/>
        <dsp:cNvSpPr/>
      </dsp:nvSpPr>
      <dsp:spPr>
        <a:xfrm>
          <a:off x="5569985" y="3518"/>
          <a:ext cx="2882966" cy="1862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22300">
            <a:lnSpc>
              <a:spcPct val="90000"/>
            </a:lnSpc>
            <a:spcBef>
              <a:spcPct val="0"/>
            </a:spcBef>
            <a:spcAft>
              <a:spcPct val="15000"/>
            </a:spcAft>
            <a:buChar char="••"/>
          </a:pPr>
          <a:r>
            <a:rPr lang="tr-TR" sz="1400" kern="1200" dirty="0" smtClean="0"/>
            <a:t>KOLLUK KUVVETLERİ</a:t>
          </a:r>
          <a:endParaRPr lang="tr-TR" sz="1400" kern="1200" dirty="0"/>
        </a:p>
        <a:p>
          <a:pPr marL="114300" lvl="1" indent="-114300" algn="l" defTabSz="622300">
            <a:lnSpc>
              <a:spcPct val="90000"/>
            </a:lnSpc>
            <a:spcBef>
              <a:spcPct val="0"/>
            </a:spcBef>
            <a:spcAft>
              <a:spcPct val="15000"/>
            </a:spcAft>
            <a:buChar char="••"/>
          </a:pPr>
          <a:r>
            <a:rPr lang="tr-TR" sz="1400" kern="1200" dirty="0" smtClean="0"/>
            <a:t>CUMHURİYET SAVCILIĞI</a:t>
          </a:r>
          <a:endParaRPr lang="tr-TR" sz="1400" kern="1200" dirty="0"/>
        </a:p>
        <a:p>
          <a:pPr marL="114300" lvl="1" indent="-114300" algn="l" defTabSz="622300">
            <a:lnSpc>
              <a:spcPct val="90000"/>
            </a:lnSpc>
            <a:spcBef>
              <a:spcPct val="0"/>
            </a:spcBef>
            <a:spcAft>
              <a:spcPct val="15000"/>
            </a:spcAft>
            <a:buChar char="••"/>
          </a:pPr>
          <a:r>
            <a:rPr lang="tr-TR" sz="1400" kern="1200" dirty="0" smtClean="0"/>
            <a:t>AİLE VE SOSYAL POLİTİKALAR MÜDÜRLÜĞÜ</a:t>
          </a:r>
          <a:endParaRPr lang="tr-TR" sz="1400" kern="1200" dirty="0"/>
        </a:p>
        <a:p>
          <a:pPr marL="114300" lvl="1" indent="-114300" algn="l" defTabSz="622300">
            <a:lnSpc>
              <a:spcPct val="90000"/>
            </a:lnSpc>
            <a:spcBef>
              <a:spcPct val="0"/>
            </a:spcBef>
            <a:spcAft>
              <a:spcPct val="15000"/>
            </a:spcAft>
            <a:buChar char="••"/>
          </a:pPr>
          <a:r>
            <a:rPr lang="tr-TR" sz="1400" kern="1200" dirty="0" smtClean="0"/>
            <a:t>İL/İLÇE PSİKOSOSYAL KORUMA, ÖNLEME VE MÜDAHALE EKİBİ</a:t>
          </a:r>
          <a:endParaRPr lang="tr-TR" sz="1400" kern="1200" dirty="0"/>
        </a:p>
        <a:p>
          <a:pPr marL="114300" lvl="1" indent="-114300" algn="l" defTabSz="622300">
            <a:lnSpc>
              <a:spcPct val="90000"/>
            </a:lnSpc>
            <a:spcBef>
              <a:spcPct val="0"/>
            </a:spcBef>
            <a:spcAft>
              <a:spcPct val="15000"/>
            </a:spcAft>
            <a:buChar char="••"/>
          </a:pPr>
          <a:r>
            <a:rPr lang="tr-TR" sz="1400" kern="1200" dirty="0" smtClean="0"/>
            <a:t>REHBERLİK VE ARAŞTIRMA MERKEZİ</a:t>
          </a:r>
          <a:endParaRPr lang="tr-TR" sz="1400" kern="1200" dirty="0"/>
        </a:p>
      </dsp:txBody>
      <dsp:txXfrm>
        <a:off x="5569985" y="3518"/>
        <a:ext cx="2882966" cy="1862092"/>
      </dsp:txXfrm>
    </dsp:sp>
    <dsp:sp modelId="{B37408B1-E3CD-4AD0-A3C0-1E3756396263}">
      <dsp:nvSpPr>
        <dsp:cNvPr id="0" name=""/>
        <dsp:cNvSpPr/>
      </dsp:nvSpPr>
      <dsp:spPr>
        <a:xfrm>
          <a:off x="4233508" y="2464530"/>
          <a:ext cx="1862092" cy="1862092"/>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tr-TR" sz="2100" kern="1200" dirty="0" smtClean="0"/>
            <a:t>İNTİHAR</a:t>
          </a:r>
          <a:endParaRPr lang="tr-TR" sz="2100" kern="1200" dirty="0"/>
        </a:p>
      </dsp:txBody>
      <dsp:txXfrm>
        <a:off x="4506205" y="2737227"/>
        <a:ext cx="1316698" cy="1316698"/>
      </dsp:txXfrm>
    </dsp:sp>
    <dsp:sp modelId="{73EEE909-8407-4FE9-A979-B0C631D4FAF9}">
      <dsp:nvSpPr>
        <dsp:cNvPr id="0" name=""/>
        <dsp:cNvSpPr/>
      </dsp:nvSpPr>
      <dsp:spPr>
        <a:xfrm>
          <a:off x="6281810" y="2464530"/>
          <a:ext cx="2793139" cy="1862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66750">
            <a:lnSpc>
              <a:spcPct val="90000"/>
            </a:lnSpc>
            <a:spcBef>
              <a:spcPct val="0"/>
            </a:spcBef>
            <a:spcAft>
              <a:spcPct val="15000"/>
            </a:spcAft>
            <a:buChar char="••"/>
          </a:pPr>
          <a:r>
            <a:rPr lang="tr-TR" sz="1500" kern="1200" dirty="0" smtClean="0"/>
            <a:t>112 ACİL SERVİS</a:t>
          </a:r>
          <a:endParaRPr lang="tr-TR" sz="1500" kern="1200" dirty="0"/>
        </a:p>
        <a:p>
          <a:pPr marL="114300" lvl="1" indent="-114300" algn="l" defTabSz="666750">
            <a:lnSpc>
              <a:spcPct val="90000"/>
            </a:lnSpc>
            <a:spcBef>
              <a:spcPct val="0"/>
            </a:spcBef>
            <a:spcAft>
              <a:spcPct val="15000"/>
            </a:spcAft>
            <a:buChar char="••"/>
          </a:pPr>
          <a:r>
            <a:rPr lang="tr-TR" sz="1500" kern="1200" dirty="0" smtClean="0"/>
            <a:t>KOLLUK KUVVETLERİ</a:t>
          </a:r>
          <a:endParaRPr lang="tr-TR" sz="1500" kern="1200" dirty="0"/>
        </a:p>
        <a:p>
          <a:pPr marL="114300" lvl="1" indent="-114300" algn="l" defTabSz="666750">
            <a:lnSpc>
              <a:spcPct val="90000"/>
            </a:lnSpc>
            <a:spcBef>
              <a:spcPct val="0"/>
            </a:spcBef>
            <a:spcAft>
              <a:spcPct val="15000"/>
            </a:spcAft>
            <a:buChar char="••"/>
          </a:pPr>
          <a:r>
            <a:rPr lang="tr-TR" sz="1500" kern="1200" dirty="0" smtClean="0"/>
            <a:t>İL/İLÇE PSİKOSOSYAL KORUMA, ÖNLEME VE MÜDAHALE EKİBİ</a:t>
          </a:r>
          <a:endParaRPr lang="tr-TR" sz="1500" kern="1200" dirty="0"/>
        </a:p>
        <a:p>
          <a:pPr marL="114300" lvl="1" indent="-114300" algn="l" defTabSz="666750">
            <a:lnSpc>
              <a:spcPct val="90000"/>
            </a:lnSpc>
            <a:spcBef>
              <a:spcPct val="0"/>
            </a:spcBef>
            <a:spcAft>
              <a:spcPct val="15000"/>
            </a:spcAft>
            <a:buChar char="••"/>
          </a:pPr>
          <a:r>
            <a:rPr lang="tr-TR" sz="1500" kern="1200" dirty="0" smtClean="0"/>
            <a:t>REHBERLİK VE ARAŞTIRMA MERKEZİ</a:t>
          </a:r>
          <a:endParaRPr lang="tr-TR" sz="1500" kern="1200" dirty="0"/>
        </a:p>
      </dsp:txBody>
      <dsp:txXfrm>
        <a:off x="6281810" y="2464530"/>
        <a:ext cx="2793139" cy="1862092"/>
      </dsp:txXfrm>
    </dsp:sp>
    <dsp:sp modelId="{B098D73D-672E-4AE8-8CFF-B28B815C0E31}">
      <dsp:nvSpPr>
        <dsp:cNvPr id="0" name=""/>
        <dsp:cNvSpPr/>
      </dsp:nvSpPr>
      <dsp:spPr>
        <a:xfrm>
          <a:off x="3400282" y="4858696"/>
          <a:ext cx="1995785" cy="1995785"/>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tr-TR" sz="2100" kern="1200" dirty="0" smtClean="0"/>
            <a:t>DİĞER KRİZ DURUMLARI</a:t>
          </a:r>
          <a:endParaRPr lang="tr-TR" sz="2100" kern="1200" dirty="0"/>
        </a:p>
      </dsp:txBody>
      <dsp:txXfrm>
        <a:off x="3692558" y="5150972"/>
        <a:ext cx="1411233" cy="1411233"/>
      </dsp:txXfrm>
    </dsp:sp>
    <dsp:sp modelId="{7B10EA4A-90DF-4F68-A06B-F77F2A2522D3}">
      <dsp:nvSpPr>
        <dsp:cNvPr id="0" name=""/>
        <dsp:cNvSpPr/>
      </dsp:nvSpPr>
      <dsp:spPr>
        <a:xfrm>
          <a:off x="5595646" y="4858696"/>
          <a:ext cx="2993677" cy="19957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66750">
            <a:lnSpc>
              <a:spcPct val="90000"/>
            </a:lnSpc>
            <a:spcBef>
              <a:spcPct val="0"/>
            </a:spcBef>
            <a:spcAft>
              <a:spcPct val="15000"/>
            </a:spcAft>
            <a:buChar char="••"/>
          </a:pPr>
          <a:r>
            <a:rPr lang="tr-TR" sz="1500" kern="1200" dirty="0" smtClean="0"/>
            <a:t>112 ACİL SERVİS</a:t>
          </a:r>
          <a:endParaRPr lang="tr-TR" sz="1500" kern="1200" dirty="0"/>
        </a:p>
        <a:p>
          <a:pPr marL="114300" lvl="1" indent="-114300" algn="l" defTabSz="666750">
            <a:lnSpc>
              <a:spcPct val="90000"/>
            </a:lnSpc>
            <a:spcBef>
              <a:spcPct val="0"/>
            </a:spcBef>
            <a:spcAft>
              <a:spcPct val="15000"/>
            </a:spcAft>
            <a:buChar char="••"/>
          </a:pPr>
          <a:r>
            <a:rPr lang="tr-TR" sz="1500" kern="1200" dirty="0" smtClean="0"/>
            <a:t>İTFAİYE</a:t>
          </a:r>
          <a:endParaRPr lang="tr-TR" sz="1500" kern="1200" dirty="0"/>
        </a:p>
        <a:p>
          <a:pPr marL="114300" lvl="1" indent="-114300" algn="l" defTabSz="666750">
            <a:lnSpc>
              <a:spcPct val="90000"/>
            </a:lnSpc>
            <a:spcBef>
              <a:spcPct val="0"/>
            </a:spcBef>
            <a:spcAft>
              <a:spcPct val="15000"/>
            </a:spcAft>
            <a:buChar char="••"/>
          </a:pPr>
          <a:r>
            <a:rPr lang="tr-TR" sz="1500" kern="1200" dirty="0" smtClean="0"/>
            <a:t>KOLLUK KUVVETLERİ</a:t>
          </a:r>
          <a:endParaRPr lang="tr-TR" sz="1500" kern="1200" dirty="0"/>
        </a:p>
        <a:p>
          <a:pPr marL="114300" lvl="1" indent="-114300" algn="l" defTabSz="666750">
            <a:lnSpc>
              <a:spcPct val="90000"/>
            </a:lnSpc>
            <a:spcBef>
              <a:spcPct val="0"/>
            </a:spcBef>
            <a:spcAft>
              <a:spcPct val="15000"/>
            </a:spcAft>
            <a:buChar char="••"/>
          </a:pPr>
          <a:r>
            <a:rPr lang="tr-TR" sz="1500" kern="1200" dirty="0" smtClean="0"/>
            <a:t>AİLE VE SOSYAL POLİTİKALAR MÜDÜRLÜĞÜ</a:t>
          </a:r>
          <a:endParaRPr lang="tr-TR" sz="1500" kern="1200" dirty="0"/>
        </a:p>
        <a:p>
          <a:pPr marL="114300" lvl="1" indent="-114300" algn="l" defTabSz="666750">
            <a:lnSpc>
              <a:spcPct val="90000"/>
            </a:lnSpc>
            <a:spcBef>
              <a:spcPct val="0"/>
            </a:spcBef>
            <a:spcAft>
              <a:spcPct val="15000"/>
            </a:spcAft>
            <a:buChar char="••"/>
          </a:pPr>
          <a:r>
            <a:rPr lang="tr-TR" sz="1500" kern="1200" dirty="0" smtClean="0"/>
            <a:t>İL/İLÇE PSİKOSOSYAL KORUMA, ÖNLEME VE MÜDAHALE EKİBİ</a:t>
          </a:r>
          <a:endParaRPr lang="tr-TR" sz="1500" kern="1200" dirty="0"/>
        </a:p>
        <a:p>
          <a:pPr marL="114300" lvl="1" indent="-114300" algn="l" defTabSz="666750">
            <a:lnSpc>
              <a:spcPct val="90000"/>
            </a:lnSpc>
            <a:spcBef>
              <a:spcPct val="0"/>
            </a:spcBef>
            <a:spcAft>
              <a:spcPct val="15000"/>
            </a:spcAft>
            <a:buChar char="••"/>
          </a:pPr>
          <a:r>
            <a:rPr lang="tr-TR" sz="1500" kern="1200" dirty="0" smtClean="0"/>
            <a:t>REHBERLİK VE ARAŞTIRMA MERKEZİ</a:t>
          </a:r>
          <a:endParaRPr lang="tr-TR" sz="1500" kern="1200" dirty="0"/>
        </a:p>
      </dsp:txBody>
      <dsp:txXfrm>
        <a:off x="5595646" y="4858696"/>
        <a:ext cx="2993677" cy="1995785"/>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A02524E-57BC-4F3A-BF7E-607AC84249B3}" type="datetimeFigureOut">
              <a:rPr lang="tr-TR"/>
              <a:pPr>
                <a:defRPr/>
              </a:pPr>
              <a:t>26.10.2018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27C862C-4A80-431B-8546-FE3D53F307FA}" type="slidenum">
              <a:rPr lang="tr-TR"/>
              <a:pPr>
                <a:defRPr/>
              </a:pPr>
              <a:t>‹#›</a:t>
            </a:fld>
            <a:endParaRPr lang="tr-TR"/>
          </a:p>
        </p:txBody>
      </p:sp>
    </p:spTree>
    <p:extLst>
      <p:ext uri="{BB962C8B-B14F-4D97-AF65-F5344CB8AC3E}">
        <p14:creationId xmlns:p14="http://schemas.microsoft.com/office/powerpoint/2010/main" val="31781295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6386" name="2 Not Yer Tutucusu"/>
          <p:cNvSpPr>
            <a:spLocks noGrp="1"/>
          </p:cNvSpPr>
          <p:nvPr>
            <p:ph type="body" idx="1"/>
          </p:nvPr>
        </p:nvSpPr>
        <p:spPr bwMode="auto">
          <a:noFill/>
        </p:spPr>
        <p:txBody>
          <a:bodyPr/>
          <a:lstStyle/>
          <a:p>
            <a:pPr eaLnBrk="1" hangingPunct="1">
              <a:spcBef>
                <a:spcPct val="0"/>
              </a:spcBef>
            </a:pPr>
            <a:r>
              <a:rPr lang="tr-TR" smtClean="0"/>
              <a:t>Farklı eğitim kademelerindeki öğrencilerimizin mutlu, başarılı, çevresi ile uyumlu, sosyal becerileri gelişmiş kişilik sahibi bireyler olarak yetişmeleri öncelikle tüm eğitim personelinin görevidir. </a:t>
            </a:r>
          </a:p>
          <a:p>
            <a:pPr eaLnBrk="1" hangingPunct="1">
              <a:spcBef>
                <a:spcPct val="0"/>
              </a:spcBef>
            </a:pPr>
            <a:r>
              <a:rPr lang="tr-TR" smtClean="0"/>
              <a:t>Çocukların örselenmesi her toplumda yaygın olarak görülmektedir. Bu durum fizik ve ruh sağlığı zedelenmiş bir neslin yetişmesine neden olmaktadır. Bu nedenle bireylerin ve toplumun sağlığı açısından örseleyici yaşam olaylarının etkilerinden bireylerin korunması gerekmektedir. </a:t>
            </a:r>
          </a:p>
        </p:txBody>
      </p:sp>
      <p:sp>
        <p:nvSpPr>
          <p:cNvPr id="16387" name="3 Slayt Numarası Yer Tutucusu"/>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947D7F6A-1E12-47E4-AAD3-E832474CA4DB}" type="slidenum">
              <a:rPr lang="tr-TR" sz="1200">
                <a:latin typeface="+mn-lt"/>
              </a:rPr>
              <a:pPr algn="r">
                <a:defRPr/>
              </a:pPr>
              <a:t>2</a:t>
            </a:fld>
            <a:endParaRPr lang="tr-TR" sz="1200">
              <a:latin typeface="+mn-l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43011" name="2 Not Yer Tutucusu"/>
          <p:cNvSpPr>
            <a:spLocks noGrp="1"/>
          </p:cNvSpPr>
          <p:nvPr>
            <p:ph type="body" idx="1"/>
          </p:nvPr>
        </p:nvSpPr>
        <p:spPr bwMode="auto">
          <a:noFill/>
        </p:spPr>
        <p:txBody>
          <a:bodyPr/>
          <a:lstStyle/>
          <a:p>
            <a:pPr eaLnBrk="1" hangingPunct="1">
              <a:spcBef>
                <a:spcPct val="0"/>
              </a:spcBef>
            </a:pPr>
            <a:r>
              <a:rPr lang="tr-TR" smtClean="0"/>
              <a:t>Yaşamın travmatik/ zorlu olaylarını yaşayan öğrencilerimize destek sağlamak amacıyla Mili Eğitim Bakanlığı Özel Eğitim ve Rehberlik Hizmetleri Genel Müdürlüğü bünyesinde “Psikososyal Müdahale Hizmetleri Birimi” oluşturulmuştur. Bu birim ve yerel düzeyde oluşturulan birimlerce tüm doğal afetler, yangın, istismar, intihar, ihmal, şiddet gibi yaşamın travmatik/zorlu olaylarına psikososyal destek sağlanmaktadır. Bakanlık ve ilgili Genel Müdürlük tarafından düzenlenen eğitimlerde yetiştirilen eğitimciler olası olaylara karşı ve gelişen olaylarda gerekli çalışmaları yapmak üzere ihtiyaç duyulan bölgelerde psikososyal çalışmalar yapmakta ve o bölge çalışanlarına gerekli eğitimleri vermektedir. </a:t>
            </a:r>
          </a:p>
        </p:txBody>
      </p:sp>
      <p:sp>
        <p:nvSpPr>
          <p:cNvPr id="18435" name="3 Slayt Numarası Yer Tutucusu"/>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DCDF7271-83CB-4028-AE73-F144A8392934}" type="slidenum">
              <a:rPr lang="tr-TR" sz="1200">
                <a:latin typeface="+mn-lt"/>
              </a:rPr>
              <a:pPr algn="r">
                <a:defRPr/>
              </a:pPr>
              <a:t>3</a:t>
            </a:fld>
            <a:endParaRPr lang="tr-TR" sz="1200">
              <a:latin typeface="+mn-l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defRPr/>
              </a:pPr>
              <a:endParaRPr kumimoji="1" lang="tr-TR"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tr-TR"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tr-TR"/>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tr-TR"/>
            </a:p>
          </p:txBody>
        </p:sp>
      </p:grpSp>
      <p:sp>
        <p:nvSpPr>
          <p:cNvPr id="3584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tr-TR"/>
              <a:t>Asıl alt başlık stilini düzenlemek için tıklatın</a:t>
            </a:r>
          </a:p>
        </p:txBody>
      </p:sp>
      <p:sp>
        <p:nvSpPr>
          <p:cNvPr id="3585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tr-TR"/>
              <a:t>Asıl başlık stili için tıklatın</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fld id="{177BA575-C278-4CD5-B9F4-03E855DC0F25}" type="datetimeFigureOut">
              <a:rPr lang="tr-TR"/>
              <a:pPr>
                <a:defRPr/>
              </a:pPr>
              <a:t>26.10.2018</a:t>
            </a:fld>
            <a:endParaRPr lang="tr-TR"/>
          </a:p>
        </p:txBody>
      </p:sp>
      <p:sp>
        <p:nvSpPr>
          <p:cNvPr id="11" name="Rectangle 10"/>
          <p:cNvSpPr>
            <a:spLocks noGrp="1" noChangeArrowheads="1"/>
          </p:cNvSpPr>
          <p:nvPr>
            <p:ph type="ftr" sz="quarter" idx="11"/>
          </p:nvPr>
        </p:nvSpPr>
        <p:spPr/>
        <p:txBody>
          <a:bodyPr/>
          <a:lstStyle>
            <a:lvl1pPr algn="r">
              <a:defRPr/>
            </a:lvl1pPr>
          </a:lstStyle>
          <a:p>
            <a:pPr>
              <a:defRPr/>
            </a:pPr>
            <a:endParaRPr lang="tr-TR"/>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E691FBEA-449F-4D46-AC33-444BC6CEC20C}"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fld id="{3F800520-FB8F-4E3A-822F-259508C0D431}" type="datetimeFigureOut">
              <a:rPr lang="tr-TR"/>
              <a:pPr>
                <a:defRPr/>
              </a:pPr>
              <a:t>26.10.2018</a:t>
            </a:fld>
            <a:endParaRPr lang="tr-TR"/>
          </a:p>
        </p:txBody>
      </p:sp>
      <p:sp>
        <p:nvSpPr>
          <p:cNvPr id="5" name="Rectangle 12"/>
          <p:cNvSpPr>
            <a:spLocks noGrp="1" noChangeArrowheads="1"/>
          </p:cNvSpPr>
          <p:nvPr>
            <p:ph type="ftr" sz="quarter" idx="11"/>
          </p:nvPr>
        </p:nvSpPr>
        <p:spPr>
          <a:ln/>
        </p:spPr>
        <p:txBody>
          <a:bodyPr/>
          <a:lstStyle>
            <a:lvl1pPr>
              <a:defRPr/>
            </a:lvl1pPr>
          </a:lstStyle>
          <a:p>
            <a:pPr>
              <a:defRPr/>
            </a:pPr>
            <a:endParaRPr lang="tr-TR"/>
          </a:p>
        </p:txBody>
      </p:sp>
      <p:sp>
        <p:nvSpPr>
          <p:cNvPr id="6" name="Rectangle 13"/>
          <p:cNvSpPr>
            <a:spLocks noGrp="1" noChangeArrowheads="1"/>
          </p:cNvSpPr>
          <p:nvPr>
            <p:ph type="sldNum" sz="quarter" idx="12"/>
          </p:nvPr>
        </p:nvSpPr>
        <p:spPr>
          <a:ln/>
        </p:spPr>
        <p:txBody>
          <a:bodyPr/>
          <a:lstStyle>
            <a:lvl1pPr>
              <a:defRPr/>
            </a:lvl1pPr>
          </a:lstStyle>
          <a:p>
            <a:pPr>
              <a:defRPr/>
            </a:pPr>
            <a:fld id="{2E71E80F-65D3-4E5D-8E0A-7C303F6EDA68}"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a:t>Click to edit Master title style</a:t>
            </a:r>
            <a:endParaRPr lang="tr-TR"/>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fld id="{432B8E6B-84B8-47AF-89D9-EEEB32A6F57D}" type="datetimeFigureOut">
              <a:rPr lang="tr-TR"/>
              <a:pPr>
                <a:defRPr/>
              </a:pPr>
              <a:t>26.10.2018</a:t>
            </a:fld>
            <a:endParaRPr lang="tr-TR"/>
          </a:p>
        </p:txBody>
      </p:sp>
      <p:sp>
        <p:nvSpPr>
          <p:cNvPr id="5" name="Rectangle 12"/>
          <p:cNvSpPr>
            <a:spLocks noGrp="1" noChangeArrowheads="1"/>
          </p:cNvSpPr>
          <p:nvPr>
            <p:ph type="ftr" sz="quarter" idx="11"/>
          </p:nvPr>
        </p:nvSpPr>
        <p:spPr>
          <a:ln/>
        </p:spPr>
        <p:txBody>
          <a:bodyPr/>
          <a:lstStyle>
            <a:lvl1pPr>
              <a:defRPr/>
            </a:lvl1pPr>
          </a:lstStyle>
          <a:p>
            <a:pPr>
              <a:defRPr/>
            </a:pPr>
            <a:endParaRPr lang="tr-TR"/>
          </a:p>
        </p:txBody>
      </p:sp>
      <p:sp>
        <p:nvSpPr>
          <p:cNvPr id="6" name="Rectangle 13"/>
          <p:cNvSpPr>
            <a:spLocks noGrp="1" noChangeArrowheads="1"/>
          </p:cNvSpPr>
          <p:nvPr>
            <p:ph type="sldNum" sz="quarter" idx="12"/>
          </p:nvPr>
        </p:nvSpPr>
        <p:spPr>
          <a:ln/>
        </p:spPr>
        <p:txBody>
          <a:bodyPr/>
          <a:lstStyle>
            <a:lvl1pPr>
              <a:defRPr/>
            </a:lvl1pPr>
          </a:lstStyle>
          <a:p>
            <a:pPr>
              <a:defRPr/>
            </a:pPr>
            <a:fld id="{A8BB0C84-F05B-46E1-AAF4-AFE86C0E8BEC}" type="slidenum">
              <a:rPr lang="tr-TR"/>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pPr>
              <a:defRPr/>
            </a:pPr>
            <a:fld id="{8623340A-292B-4489-9E17-DEC914FD3DDC}" type="datetimeFigureOut">
              <a:rPr lang="tr-TR" smtClean="0"/>
              <a:pPr>
                <a:defRPr/>
              </a:pPr>
              <a:t>26.10.2018</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918DC9F1-9EC8-4397-948D-EFF25CFF9087}" type="slidenum">
              <a:rPr lang="tr-TR" smtClean="0"/>
              <a:pPr>
                <a:defRPr/>
              </a:pPr>
              <a:t>‹#›</a:t>
            </a:fld>
            <a:endParaRPr lang="tr-TR"/>
          </a:p>
        </p:txBody>
      </p:sp>
    </p:spTree>
    <p:extLst>
      <p:ext uri="{BB962C8B-B14F-4D97-AF65-F5344CB8AC3E}">
        <p14:creationId xmlns:p14="http://schemas.microsoft.com/office/powerpoint/2010/main" val="25692313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fld id="{8623340A-292B-4489-9E17-DEC914FD3DDC}" type="datetimeFigureOut">
              <a:rPr lang="tr-TR" smtClean="0"/>
              <a:pPr>
                <a:defRPr/>
              </a:pPr>
              <a:t>26.10.2018</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918DC9F1-9EC8-4397-948D-EFF25CFF9087}" type="slidenum">
              <a:rPr lang="tr-TR" smtClean="0"/>
              <a:pPr>
                <a:defRPr/>
              </a:pPr>
              <a:t>‹#›</a:t>
            </a:fld>
            <a:endParaRPr lang="tr-TR"/>
          </a:p>
        </p:txBody>
      </p:sp>
    </p:spTree>
    <p:extLst>
      <p:ext uri="{BB962C8B-B14F-4D97-AF65-F5344CB8AC3E}">
        <p14:creationId xmlns:p14="http://schemas.microsoft.com/office/powerpoint/2010/main" val="1961444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pPr>
              <a:defRPr/>
            </a:pPr>
            <a:fld id="{8623340A-292B-4489-9E17-DEC914FD3DDC}" type="datetimeFigureOut">
              <a:rPr lang="tr-TR" smtClean="0"/>
              <a:pPr>
                <a:defRPr/>
              </a:pPr>
              <a:t>26.10.2018</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918DC9F1-9EC8-4397-948D-EFF25CFF9087}" type="slidenum">
              <a:rPr lang="tr-TR" smtClean="0"/>
              <a:pPr>
                <a:defRPr/>
              </a:pPr>
              <a:t>‹#›</a:t>
            </a:fld>
            <a:endParaRPr lang="tr-TR"/>
          </a:p>
        </p:txBody>
      </p:sp>
    </p:spTree>
    <p:extLst>
      <p:ext uri="{BB962C8B-B14F-4D97-AF65-F5344CB8AC3E}">
        <p14:creationId xmlns:p14="http://schemas.microsoft.com/office/powerpoint/2010/main" val="6149480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pPr>
              <a:defRPr/>
            </a:pPr>
            <a:fld id="{8623340A-292B-4489-9E17-DEC914FD3DDC}" type="datetimeFigureOut">
              <a:rPr lang="tr-TR" smtClean="0"/>
              <a:pPr>
                <a:defRPr/>
              </a:pPr>
              <a:t>26.10.2018</a:t>
            </a:fld>
            <a:endParaRPr lang="tr-TR"/>
          </a:p>
        </p:txBody>
      </p:sp>
      <p:sp>
        <p:nvSpPr>
          <p:cNvPr id="6" name="Altbilgi Yer Tutucusu 5"/>
          <p:cNvSpPr>
            <a:spLocks noGrp="1"/>
          </p:cNvSpPr>
          <p:nvPr>
            <p:ph type="ftr" sz="quarter" idx="11"/>
          </p:nvPr>
        </p:nvSpPr>
        <p:spPr/>
        <p:txBody>
          <a:bodyPr/>
          <a:lstStyle/>
          <a:p>
            <a:pPr>
              <a:defRPr/>
            </a:pPr>
            <a:endParaRPr lang="tr-TR"/>
          </a:p>
        </p:txBody>
      </p:sp>
      <p:sp>
        <p:nvSpPr>
          <p:cNvPr id="7" name="Slayt Numarası Yer Tutucusu 6"/>
          <p:cNvSpPr>
            <a:spLocks noGrp="1"/>
          </p:cNvSpPr>
          <p:nvPr>
            <p:ph type="sldNum" sz="quarter" idx="12"/>
          </p:nvPr>
        </p:nvSpPr>
        <p:spPr/>
        <p:txBody>
          <a:bodyPr/>
          <a:lstStyle/>
          <a:p>
            <a:pPr>
              <a:defRPr/>
            </a:pPr>
            <a:fld id="{918DC9F1-9EC8-4397-948D-EFF25CFF9087}" type="slidenum">
              <a:rPr lang="tr-TR" smtClean="0"/>
              <a:pPr>
                <a:defRPr/>
              </a:pPr>
              <a:t>‹#›</a:t>
            </a:fld>
            <a:endParaRPr lang="tr-TR"/>
          </a:p>
        </p:txBody>
      </p:sp>
    </p:spTree>
    <p:extLst>
      <p:ext uri="{BB962C8B-B14F-4D97-AF65-F5344CB8AC3E}">
        <p14:creationId xmlns:p14="http://schemas.microsoft.com/office/powerpoint/2010/main" val="2525490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pPr>
              <a:defRPr/>
            </a:pPr>
            <a:fld id="{8623340A-292B-4489-9E17-DEC914FD3DDC}" type="datetimeFigureOut">
              <a:rPr lang="tr-TR" smtClean="0"/>
              <a:pPr>
                <a:defRPr/>
              </a:pPr>
              <a:t>26.10.2018</a:t>
            </a:fld>
            <a:endParaRPr lang="tr-TR"/>
          </a:p>
        </p:txBody>
      </p:sp>
      <p:sp>
        <p:nvSpPr>
          <p:cNvPr id="8" name="Altbilgi Yer Tutucusu 7"/>
          <p:cNvSpPr>
            <a:spLocks noGrp="1"/>
          </p:cNvSpPr>
          <p:nvPr>
            <p:ph type="ftr" sz="quarter" idx="11"/>
          </p:nvPr>
        </p:nvSpPr>
        <p:spPr/>
        <p:txBody>
          <a:bodyPr/>
          <a:lstStyle/>
          <a:p>
            <a:pPr>
              <a:defRPr/>
            </a:pPr>
            <a:endParaRPr lang="tr-TR"/>
          </a:p>
        </p:txBody>
      </p:sp>
      <p:sp>
        <p:nvSpPr>
          <p:cNvPr id="9" name="Slayt Numarası Yer Tutucusu 8"/>
          <p:cNvSpPr>
            <a:spLocks noGrp="1"/>
          </p:cNvSpPr>
          <p:nvPr>
            <p:ph type="sldNum" sz="quarter" idx="12"/>
          </p:nvPr>
        </p:nvSpPr>
        <p:spPr/>
        <p:txBody>
          <a:bodyPr/>
          <a:lstStyle/>
          <a:p>
            <a:pPr>
              <a:defRPr/>
            </a:pPr>
            <a:fld id="{918DC9F1-9EC8-4397-948D-EFF25CFF9087}" type="slidenum">
              <a:rPr lang="tr-TR" smtClean="0"/>
              <a:pPr>
                <a:defRPr/>
              </a:pPr>
              <a:t>‹#›</a:t>
            </a:fld>
            <a:endParaRPr lang="tr-TR"/>
          </a:p>
        </p:txBody>
      </p:sp>
    </p:spTree>
    <p:extLst>
      <p:ext uri="{BB962C8B-B14F-4D97-AF65-F5344CB8AC3E}">
        <p14:creationId xmlns:p14="http://schemas.microsoft.com/office/powerpoint/2010/main" val="24119010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pPr>
              <a:defRPr/>
            </a:pPr>
            <a:fld id="{8623340A-292B-4489-9E17-DEC914FD3DDC}" type="datetimeFigureOut">
              <a:rPr lang="tr-TR" smtClean="0"/>
              <a:pPr>
                <a:defRPr/>
              </a:pPr>
              <a:t>26.10.2018</a:t>
            </a:fld>
            <a:endParaRPr lang="tr-TR"/>
          </a:p>
        </p:txBody>
      </p:sp>
      <p:sp>
        <p:nvSpPr>
          <p:cNvPr id="4" name="Altbilgi Yer Tutucusu 3"/>
          <p:cNvSpPr>
            <a:spLocks noGrp="1"/>
          </p:cNvSpPr>
          <p:nvPr>
            <p:ph type="ftr" sz="quarter" idx="11"/>
          </p:nvPr>
        </p:nvSpPr>
        <p:spPr/>
        <p:txBody>
          <a:bodyPr/>
          <a:lstStyle/>
          <a:p>
            <a:pPr>
              <a:defRPr/>
            </a:pPr>
            <a:endParaRPr lang="tr-TR"/>
          </a:p>
        </p:txBody>
      </p:sp>
      <p:sp>
        <p:nvSpPr>
          <p:cNvPr id="5" name="Slayt Numarası Yer Tutucusu 4"/>
          <p:cNvSpPr>
            <a:spLocks noGrp="1"/>
          </p:cNvSpPr>
          <p:nvPr>
            <p:ph type="sldNum" sz="quarter" idx="12"/>
          </p:nvPr>
        </p:nvSpPr>
        <p:spPr/>
        <p:txBody>
          <a:bodyPr/>
          <a:lstStyle/>
          <a:p>
            <a:pPr>
              <a:defRPr/>
            </a:pPr>
            <a:fld id="{918DC9F1-9EC8-4397-948D-EFF25CFF9087}" type="slidenum">
              <a:rPr lang="tr-TR" smtClean="0"/>
              <a:pPr>
                <a:defRPr/>
              </a:pPr>
              <a:t>‹#›</a:t>
            </a:fld>
            <a:endParaRPr lang="tr-TR"/>
          </a:p>
        </p:txBody>
      </p:sp>
    </p:spTree>
    <p:extLst>
      <p:ext uri="{BB962C8B-B14F-4D97-AF65-F5344CB8AC3E}">
        <p14:creationId xmlns:p14="http://schemas.microsoft.com/office/powerpoint/2010/main" val="1998414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a:defRPr/>
            </a:pPr>
            <a:fld id="{8623340A-292B-4489-9E17-DEC914FD3DDC}" type="datetimeFigureOut">
              <a:rPr lang="tr-TR" smtClean="0"/>
              <a:pPr>
                <a:defRPr/>
              </a:pPr>
              <a:t>26.10.2018</a:t>
            </a:fld>
            <a:endParaRPr lang="tr-TR"/>
          </a:p>
        </p:txBody>
      </p:sp>
      <p:sp>
        <p:nvSpPr>
          <p:cNvPr id="3" name="Altbilgi Yer Tutucusu 2"/>
          <p:cNvSpPr>
            <a:spLocks noGrp="1"/>
          </p:cNvSpPr>
          <p:nvPr>
            <p:ph type="ftr" sz="quarter" idx="11"/>
          </p:nvPr>
        </p:nvSpPr>
        <p:spPr/>
        <p:txBody>
          <a:bodyPr/>
          <a:lstStyle/>
          <a:p>
            <a:pPr>
              <a:defRPr/>
            </a:pPr>
            <a:endParaRPr lang="tr-TR"/>
          </a:p>
        </p:txBody>
      </p:sp>
      <p:sp>
        <p:nvSpPr>
          <p:cNvPr id="4" name="Slayt Numarası Yer Tutucusu 3"/>
          <p:cNvSpPr>
            <a:spLocks noGrp="1"/>
          </p:cNvSpPr>
          <p:nvPr>
            <p:ph type="sldNum" sz="quarter" idx="12"/>
          </p:nvPr>
        </p:nvSpPr>
        <p:spPr/>
        <p:txBody>
          <a:bodyPr/>
          <a:lstStyle/>
          <a:p>
            <a:pPr>
              <a:defRPr/>
            </a:pPr>
            <a:fld id="{918DC9F1-9EC8-4397-948D-EFF25CFF9087}" type="slidenum">
              <a:rPr lang="tr-TR" smtClean="0"/>
              <a:pPr>
                <a:defRPr/>
              </a:pPr>
              <a:t>‹#›</a:t>
            </a:fld>
            <a:endParaRPr lang="tr-TR"/>
          </a:p>
        </p:txBody>
      </p:sp>
    </p:spTree>
    <p:extLst>
      <p:ext uri="{BB962C8B-B14F-4D97-AF65-F5344CB8AC3E}">
        <p14:creationId xmlns:p14="http://schemas.microsoft.com/office/powerpoint/2010/main" val="26168122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a:defRPr/>
            </a:pPr>
            <a:fld id="{8623340A-292B-4489-9E17-DEC914FD3DDC}" type="datetimeFigureOut">
              <a:rPr lang="tr-TR" smtClean="0"/>
              <a:pPr>
                <a:defRPr/>
              </a:pPr>
              <a:t>26.10.2018</a:t>
            </a:fld>
            <a:endParaRPr lang="tr-TR"/>
          </a:p>
        </p:txBody>
      </p:sp>
      <p:sp>
        <p:nvSpPr>
          <p:cNvPr id="6" name="Altbilgi Yer Tutucusu 5"/>
          <p:cNvSpPr>
            <a:spLocks noGrp="1"/>
          </p:cNvSpPr>
          <p:nvPr>
            <p:ph type="ftr" sz="quarter" idx="11"/>
          </p:nvPr>
        </p:nvSpPr>
        <p:spPr/>
        <p:txBody>
          <a:bodyPr/>
          <a:lstStyle/>
          <a:p>
            <a:pPr>
              <a:defRPr/>
            </a:pPr>
            <a:endParaRPr lang="tr-TR"/>
          </a:p>
        </p:txBody>
      </p:sp>
      <p:sp>
        <p:nvSpPr>
          <p:cNvPr id="7" name="Slayt Numarası Yer Tutucusu 6"/>
          <p:cNvSpPr>
            <a:spLocks noGrp="1"/>
          </p:cNvSpPr>
          <p:nvPr>
            <p:ph type="sldNum" sz="quarter" idx="12"/>
          </p:nvPr>
        </p:nvSpPr>
        <p:spPr/>
        <p:txBody>
          <a:bodyPr/>
          <a:lstStyle/>
          <a:p>
            <a:pPr>
              <a:defRPr/>
            </a:pPr>
            <a:fld id="{918DC9F1-9EC8-4397-948D-EFF25CFF9087}" type="slidenum">
              <a:rPr lang="tr-TR" smtClean="0"/>
              <a:pPr>
                <a:defRPr/>
              </a:pPr>
              <a:t>‹#›</a:t>
            </a:fld>
            <a:endParaRPr lang="tr-TR"/>
          </a:p>
        </p:txBody>
      </p:sp>
    </p:spTree>
    <p:extLst>
      <p:ext uri="{BB962C8B-B14F-4D97-AF65-F5344CB8AC3E}">
        <p14:creationId xmlns:p14="http://schemas.microsoft.com/office/powerpoint/2010/main" val="3753173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Rectangle 11"/>
          <p:cNvSpPr>
            <a:spLocks noGrp="1" noChangeArrowheads="1"/>
          </p:cNvSpPr>
          <p:nvPr>
            <p:ph type="dt" sz="half" idx="10"/>
          </p:nvPr>
        </p:nvSpPr>
        <p:spPr>
          <a:ln/>
        </p:spPr>
        <p:txBody>
          <a:bodyPr/>
          <a:lstStyle>
            <a:lvl1pPr>
              <a:defRPr/>
            </a:lvl1pPr>
          </a:lstStyle>
          <a:p>
            <a:pPr>
              <a:defRPr/>
            </a:pPr>
            <a:fld id="{D93AD4FE-AA33-4284-83DA-DA5503BB973F}" type="datetimeFigureOut">
              <a:rPr lang="tr-TR"/>
              <a:pPr>
                <a:defRPr/>
              </a:pPr>
              <a:t>26.10.2018</a:t>
            </a:fld>
            <a:endParaRPr lang="tr-TR"/>
          </a:p>
        </p:txBody>
      </p:sp>
      <p:sp>
        <p:nvSpPr>
          <p:cNvPr id="5" name="Rectangle 12"/>
          <p:cNvSpPr>
            <a:spLocks noGrp="1" noChangeArrowheads="1"/>
          </p:cNvSpPr>
          <p:nvPr>
            <p:ph type="ftr" sz="quarter" idx="11"/>
          </p:nvPr>
        </p:nvSpPr>
        <p:spPr>
          <a:ln/>
        </p:spPr>
        <p:txBody>
          <a:bodyPr/>
          <a:lstStyle>
            <a:lvl1pPr>
              <a:defRPr/>
            </a:lvl1pPr>
          </a:lstStyle>
          <a:p>
            <a:pPr>
              <a:defRPr/>
            </a:pPr>
            <a:endParaRPr lang="tr-TR"/>
          </a:p>
        </p:txBody>
      </p:sp>
      <p:sp>
        <p:nvSpPr>
          <p:cNvPr id="6" name="Rectangle 13"/>
          <p:cNvSpPr>
            <a:spLocks noGrp="1" noChangeArrowheads="1"/>
          </p:cNvSpPr>
          <p:nvPr>
            <p:ph type="sldNum" sz="quarter" idx="12"/>
          </p:nvPr>
        </p:nvSpPr>
        <p:spPr>
          <a:ln/>
        </p:spPr>
        <p:txBody>
          <a:bodyPr/>
          <a:lstStyle>
            <a:lvl1pPr>
              <a:defRPr/>
            </a:lvl1pPr>
          </a:lstStyle>
          <a:p>
            <a:pPr>
              <a:defRPr/>
            </a:pPr>
            <a:fld id="{EDD1362A-1B81-4086-98EC-8A3BCDEFB726}" type="slidenum">
              <a:rPr lang="tr-TR"/>
              <a:pPr>
                <a:defRPr/>
              </a:pPr>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a:defRPr/>
            </a:pPr>
            <a:fld id="{8623340A-292B-4489-9E17-DEC914FD3DDC}" type="datetimeFigureOut">
              <a:rPr lang="tr-TR" smtClean="0"/>
              <a:pPr>
                <a:defRPr/>
              </a:pPr>
              <a:t>26.10.2018</a:t>
            </a:fld>
            <a:endParaRPr lang="tr-TR"/>
          </a:p>
        </p:txBody>
      </p:sp>
      <p:sp>
        <p:nvSpPr>
          <p:cNvPr id="6" name="Altbilgi Yer Tutucusu 5"/>
          <p:cNvSpPr>
            <a:spLocks noGrp="1"/>
          </p:cNvSpPr>
          <p:nvPr>
            <p:ph type="ftr" sz="quarter" idx="11"/>
          </p:nvPr>
        </p:nvSpPr>
        <p:spPr/>
        <p:txBody>
          <a:bodyPr/>
          <a:lstStyle/>
          <a:p>
            <a:pPr>
              <a:defRPr/>
            </a:pPr>
            <a:endParaRPr lang="tr-TR"/>
          </a:p>
        </p:txBody>
      </p:sp>
      <p:sp>
        <p:nvSpPr>
          <p:cNvPr id="7" name="Slayt Numarası Yer Tutucusu 6"/>
          <p:cNvSpPr>
            <a:spLocks noGrp="1"/>
          </p:cNvSpPr>
          <p:nvPr>
            <p:ph type="sldNum" sz="quarter" idx="12"/>
          </p:nvPr>
        </p:nvSpPr>
        <p:spPr/>
        <p:txBody>
          <a:bodyPr/>
          <a:lstStyle/>
          <a:p>
            <a:pPr>
              <a:defRPr/>
            </a:pPr>
            <a:fld id="{918DC9F1-9EC8-4397-948D-EFF25CFF9087}" type="slidenum">
              <a:rPr lang="tr-TR" smtClean="0"/>
              <a:pPr>
                <a:defRPr/>
              </a:pPr>
              <a:t>‹#›</a:t>
            </a:fld>
            <a:endParaRPr lang="tr-TR"/>
          </a:p>
        </p:txBody>
      </p:sp>
    </p:spTree>
    <p:extLst>
      <p:ext uri="{BB962C8B-B14F-4D97-AF65-F5344CB8AC3E}">
        <p14:creationId xmlns:p14="http://schemas.microsoft.com/office/powerpoint/2010/main" val="37488599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fld id="{8623340A-292B-4489-9E17-DEC914FD3DDC}" type="datetimeFigureOut">
              <a:rPr lang="tr-TR" smtClean="0"/>
              <a:pPr>
                <a:defRPr/>
              </a:pPr>
              <a:t>26.10.2018</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918DC9F1-9EC8-4397-948D-EFF25CFF9087}" type="slidenum">
              <a:rPr lang="tr-TR" smtClean="0"/>
              <a:pPr>
                <a:defRPr/>
              </a:pPr>
              <a:t>‹#›</a:t>
            </a:fld>
            <a:endParaRPr lang="tr-TR"/>
          </a:p>
        </p:txBody>
      </p:sp>
    </p:spTree>
    <p:extLst>
      <p:ext uri="{BB962C8B-B14F-4D97-AF65-F5344CB8AC3E}">
        <p14:creationId xmlns:p14="http://schemas.microsoft.com/office/powerpoint/2010/main" val="37014326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fld id="{8623340A-292B-4489-9E17-DEC914FD3DDC}" type="datetimeFigureOut">
              <a:rPr lang="tr-TR" smtClean="0"/>
              <a:pPr>
                <a:defRPr/>
              </a:pPr>
              <a:t>26.10.2018</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918DC9F1-9EC8-4397-948D-EFF25CFF9087}" type="slidenum">
              <a:rPr lang="tr-TR" smtClean="0"/>
              <a:pPr>
                <a:defRPr/>
              </a:pPr>
              <a:t>‹#›</a:t>
            </a:fld>
            <a:endParaRPr lang="tr-TR"/>
          </a:p>
        </p:txBody>
      </p:sp>
    </p:spTree>
    <p:extLst>
      <p:ext uri="{BB962C8B-B14F-4D97-AF65-F5344CB8AC3E}">
        <p14:creationId xmlns:p14="http://schemas.microsoft.com/office/powerpoint/2010/main" val="3174652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fld id="{B035B15A-E9B2-4CDF-933B-DB4D5C416815}" type="datetimeFigureOut">
              <a:rPr lang="tr-TR"/>
              <a:pPr>
                <a:defRPr/>
              </a:pPr>
              <a:t>26.10.2018</a:t>
            </a:fld>
            <a:endParaRPr lang="tr-TR"/>
          </a:p>
        </p:txBody>
      </p:sp>
      <p:sp>
        <p:nvSpPr>
          <p:cNvPr id="5" name="Rectangle 12"/>
          <p:cNvSpPr>
            <a:spLocks noGrp="1" noChangeArrowheads="1"/>
          </p:cNvSpPr>
          <p:nvPr>
            <p:ph type="ftr" sz="quarter" idx="11"/>
          </p:nvPr>
        </p:nvSpPr>
        <p:spPr>
          <a:ln/>
        </p:spPr>
        <p:txBody>
          <a:bodyPr/>
          <a:lstStyle>
            <a:lvl1pPr>
              <a:defRPr/>
            </a:lvl1pPr>
          </a:lstStyle>
          <a:p>
            <a:pPr>
              <a:defRPr/>
            </a:pPr>
            <a:endParaRPr lang="tr-TR"/>
          </a:p>
        </p:txBody>
      </p:sp>
      <p:sp>
        <p:nvSpPr>
          <p:cNvPr id="6" name="Rectangle 13"/>
          <p:cNvSpPr>
            <a:spLocks noGrp="1" noChangeArrowheads="1"/>
          </p:cNvSpPr>
          <p:nvPr>
            <p:ph type="sldNum" sz="quarter" idx="12"/>
          </p:nvPr>
        </p:nvSpPr>
        <p:spPr>
          <a:ln/>
        </p:spPr>
        <p:txBody>
          <a:bodyPr/>
          <a:lstStyle>
            <a:lvl1pPr>
              <a:defRPr/>
            </a:lvl1pPr>
          </a:lstStyle>
          <a:p>
            <a:pPr>
              <a:defRPr/>
            </a:pPr>
            <a:fld id="{76513D02-46BC-48DB-8390-7F43175D4C30}"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Rectangle 11"/>
          <p:cNvSpPr>
            <a:spLocks noGrp="1" noChangeArrowheads="1"/>
          </p:cNvSpPr>
          <p:nvPr>
            <p:ph type="dt" sz="half" idx="10"/>
          </p:nvPr>
        </p:nvSpPr>
        <p:spPr>
          <a:ln/>
        </p:spPr>
        <p:txBody>
          <a:bodyPr/>
          <a:lstStyle>
            <a:lvl1pPr>
              <a:defRPr/>
            </a:lvl1pPr>
          </a:lstStyle>
          <a:p>
            <a:pPr>
              <a:defRPr/>
            </a:pPr>
            <a:fld id="{F20171A9-208F-4218-954A-CFDCFA348943}" type="datetimeFigureOut">
              <a:rPr lang="tr-TR"/>
              <a:pPr>
                <a:defRPr/>
              </a:pPr>
              <a:t>26.10.2018</a:t>
            </a:fld>
            <a:endParaRPr lang="tr-TR"/>
          </a:p>
        </p:txBody>
      </p:sp>
      <p:sp>
        <p:nvSpPr>
          <p:cNvPr id="6" name="Rectangle 12"/>
          <p:cNvSpPr>
            <a:spLocks noGrp="1" noChangeArrowheads="1"/>
          </p:cNvSpPr>
          <p:nvPr>
            <p:ph type="ftr" sz="quarter" idx="11"/>
          </p:nvPr>
        </p:nvSpPr>
        <p:spPr>
          <a:ln/>
        </p:spPr>
        <p:txBody>
          <a:bodyPr/>
          <a:lstStyle>
            <a:lvl1pPr>
              <a:defRPr/>
            </a:lvl1pPr>
          </a:lstStyle>
          <a:p>
            <a:pPr>
              <a:defRPr/>
            </a:pPr>
            <a:endParaRPr lang="tr-TR"/>
          </a:p>
        </p:txBody>
      </p:sp>
      <p:sp>
        <p:nvSpPr>
          <p:cNvPr id="7" name="Rectangle 13"/>
          <p:cNvSpPr>
            <a:spLocks noGrp="1" noChangeArrowheads="1"/>
          </p:cNvSpPr>
          <p:nvPr>
            <p:ph type="sldNum" sz="quarter" idx="12"/>
          </p:nvPr>
        </p:nvSpPr>
        <p:spPr>
          <a:ln/>
        </p:spPr>
        <p:txBody>
          <a:bodyPr/>
          <a:lstStyle>
            <a:lvl1pPr>
              <a:defRPr/>
            </a:lvl1pPr>
          </a:lstStyle>
          <a:p>
            <a:pPr>
              <a:defRPr/>
            </a:pPr>
            <a:fld id="{BFCEF28D-70E9-4B2C-9845-86E69BBBEEAE}"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7" name="Rectangle 11"/>
          <p:cNvSpPr>
            <a:spLocks noGrp="1" noChangeArrowheads="1"/>
          </p:cNvSpPr>
          <p:nvPr>
            <p:ph type="dt" sz="half" idx="10"/>
          </p:nvPr>
        </p:nvSpPr>
        <p:spPr>
          <a:ln/>
        </p:spPr>
        <p:txBody>
          <a:bodyPr/>
          <a:lstStyle>
            <a:lvl1pPr>
              <a:defRPr/>
            </a:lvl1pPr>
          </a:lstStyle>
          <a:p>
            <a:pPr>
              <a:defRPr/>
            </a:pPr>
            <a:fld id="{636FA1B5-55A6-4733-87C5-B2D4DB5652D2}" type="datetimeFigureOut">
              <a:rPr lang="tr-TR"/>
              <a:pPr>
                <a:defRPr/>
              </a:pPr>
              <a:t>26.10.2018</a:t>
            </a:fld>
            <a:endParaRPr lang="tr-TR"/>
          </a:p>
        </p:txBody>
      </p:sp>
      <p:sp>
        <p:nvSpPr>
          <p:cNvPr id="8" name="Rectangle 12"/>
          <p:cNvSpPr>
            <a:spLocks noGrp="1" noChangeArrowheads="1"/>
          </p:cNvSpPr>
          <p:nvPr>
            <p:ph type="ftr" sz="quarter" idx="11"/>
          </p:nvPr>
        </p:nvSpPr>
        <p:spPr>
          <a:ln/>
        </p:spPr>
        <p:txBody>
          <a:bodyPr/>
          <a:lstStyle>
            <a:lvl1pPr>
              <a:defRPr/>
            </a:lvl1pPr>
          </a:lstStyle>
          <a:p>
            <a:pPr>
              <a:defRPr/>
            </a:pPr>
            <a:endParaRPr lang="tr-TR"/>
          </a:p>
        </p:txBody>
      </p:sp>
      <p:sp>
        <p:nvSpPr>
          <p:cNvPr id="9" name="Rectangle 13"/>
          <p:cNvSpPr>
            <a:spLocks noGrp="1" noChangeArrowheads="1"/>
          </p:cNvSpPr>
          <p:nvPr>
            <p:ph type="sldNum" sz="quarter" idx="12"/>
          </p:nvPr>
        </p:nvSpPr>
        <p:spPr>
          <a:ln/>
        </p:spPr>
        <p:txBody>
          <a:bodyPr/>
          <a:lstStyle>
            <a:lvl1pPr>
              <a:defRPr/>
            </a:lvl1pPr>
          </a:lstStyle>
          <a:p>
            <a:pPr>
              <a:defRPr/>
            </a:pPr>
            <a:fld id="{385FBAFC-988B-45ED-ACDB-7C0B80229665}"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Rectangle 11"/>
          <p:cNvSpPr>
            <a:spLocks noGrp="1" noChangeArrowheads="1"/>
          </p:cNvSpPr>
          <p:nvPr>
            <p:ph type="dt" sz="half" idx="10"/>
          </p:nvPr>
        </p:nvSpPr>
        <p:spPr>
          <a:ln/>
        </p:spPr>
        <p:txBody>
          <a:bodyPr/>
          <a:lstStyle>
            <a:lvl1pPr>
              <a:defRPr/>
            </a:lvl1pPr>
          </a:lstStyle>
          <a:p>
            <a:pPr>
              <a:defRPr/>
            </a:pPr>
            <a:fld id="{826BD1E0-F917-47DF-884B-AA3A76B059E7}" type="datetimeFigureOut">
              <a:rPr lang="tr-TR"/>
              <a:pPr>
                <a:defRPr/>
              </a:pPr>
              <a:t>26.10.2018</a:t>
            </a:fld>
            <a:endParaRPr lang="tr-TR"/>
          </a:p>
        </p:txBody>
      </p:sp>
      <p:sp>
        <p:nvSpPr>
          <p:cNvPr id="4" name="Rectangle 12"/>
          <p:cNvSpPr>
            <a:spLocks noGrp="1" noChangeArrowheads="1"/>
          </p:cNvSpPr>
          <p:nvPr>
            <p:ph type="ftr" sz="quarter" idx="11"/>
          </p:nvPr>
        </p:nvSpPr>
        <p:spPr>
          <a:ln/>
        </p:spPr>
        <p:txBody>
          <a:bodyPr/>
          <a:lstStyle>
            <a:lvl1pPr>
              <a:defRPr/>
            </a:lvl1pPr>
          </a:lstStyle>
          <a:p>
            <a:pPr>
              <a:defRPr/>
            </a:pPr>
            <a:endParaRPr lang="tr-TR"/>
          </a:p>
        </p:txBody>
      </p:sp>
      <p:sp>
        <p:nvSpPr>
          <p:cNvPr id="5" name="Rectangle 13"/>
          <p:cNvSpPr>
            <a:spLocks noGrp="1" noChangeArrowheads="1"/>
          </p:cNvSpPr>
          <p:nvPr>
            <p:ph type="sldNum" sz="quarter" idx="12"/>
          </p:nvPr>
        </p:nvSpPr>
        <p:spPr>
          <a:ln/>
        </p:spPr>
        <p:txBody>
          <a:bodyPr/>
          <a:lstStyle>
            <a:lvl1pPr>
              <a:defRPr/>
            </a:lvl1pPr>
          </a:lstStyle>
          <a:p>
            <a:pPr>
              <a:defRPr/>
            </a:pPr>
            <a:fld id="{C5470875-4C72-4B8A-8744-FD863C124D32}"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5531750B-3EA4-403B-9C5E-CC2FF41A77D1}" type="datetimeFigureOut">
              <a:rPr lang="tr-TR"/>
              <a:pPr>
                <a:defRPr/>
              </a:pPr>
              <a:t>26.10.2018</a:t>
            </a:fld>
            <a:endParaRPr lang="tr-TR"/>
          </a:p>
        </p:txBody>
      </p:sp>
      <p:sp>
        <p:nvSpPr>
          <p:cNvPr id="3" name="Rectangle 12"/>
          <p:cNvSpPr>
            <a:spLocks noGrp="1" noChangeArrowheads="1"/>
          </p:cNvSpPr>
          <p:nvPr>
            <p:ph type="ftr" sz="quarter" idx="11"/>
          </p:nvPr>
        </p:nvSpPr>
        <p:spPr>
          <a:ln/>
        </p:spPr>
        <p:txBody>
          <a:bodyPr/>
          <a:lstStyle>
            <a:lvl1pPr>
              <a:defRPr/>
            </a:lvl1pPr>
          </a:lstStyle>
          <a:p>
            <a:pPr>
              <a:defRPr/>
            </a:pPr>
            <a:endParaRPr lang="tr-TR"/>
          </a:p>
        </p:txBody>
      </p:sp>
      <p:sp>
        <p:nvSpPr>
          <p:cNvPr id="4" name="Rectangle 13"/>
          <p:cNvSpPr>
            <a:spLocks noGrp="1" noChangeArrowheads="1"/>
          </p:cNvSpPr>
          <p:nvPr>
            <p:ph type="sldNum" sz="quarter" idx="12"/>
          </p:nvPr>
        </p:nvSpPr>
        <p:spPr>
          <a:ln/>
        </p:spPr>
        <p:txBody>
          <a:bodyPr/>
          <a:lstStyle>
            <a:lvl1pPr>
              <a:defRPr/>
            </a:lvl1pPr>
          </a:lstStyle>
          <a:p>
            <a:pPr>
              <a:defRPr/>
            </a:pPr>
            <a:fld id="{19C91AB7-E2B7-4298-B8C8-D5FE8B6B056F}"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D3FF5B0A-2B77-4933-B261-DBAFEC80F10C}" type="datetimeFigureOut">
              <a:rPr lang="tr-TR"/>
              <a:pPr>
                <a:defRPr/>
              </a:pPr>
              <a:t>26.10.2018</a:t>
            </a:fld>
            <a:endParaRPr lang="tr-TR"/>
          </a:p>
        </p:txBody>
      </p:sp>
      <p:sp>
        <p:nvSpPr>
          <p:cNvPr id="6" name="Rectangle 12"/>
          <p:cNvSpPr>
            <a:spLocks noGrp="1" noChangeArrowheads="1"/>
          </p:cNvSpPr>
          <p:nvPr>
            <p:ph type="ftr" sz="quarter" idx="11"/>
          </p:nvPr>
        </p:nvSpPr>
        <p:spPr>
          <a:ln/>
        </p:spPr>
        <p:txBody>
          <a:bodyPr/>
          <a:lstStyle>
            <a:lvl1pPr>
              <a:defRPr/>
            </a:lvl1pPr>
          </a:lstStyle>
          <a:p>
            <a:pPr>
              <a:defRPr/>
            </a:pPr>
            <a:endParaRPr lang="tr-TR"/>
          </a:p>
        </p:txBody>
      </p:sp>
      <p:sp>
        <p:nvSpPr>
          <p:cNvPr id="7" name="Rectangle 13"/>
          <p:cNvSpPr>
            <a:spLocks noGrp="1" noChangeArrowheads="1"/>
          </p:cNvSpPr>
          <p:nvPr>
            <p:ph type="sldNum" sz="quarter" idx="12"/>
          </p:nvPr>
        </p:nvSpPr>
        <p:spPr>
          <a:ln/>
        </p:spPr>
        <p:txBody>
          <a:bodyPr/>
          <a:lstStyle>
            <a:lvl1pPr>
              <a:defRPr/>
            </a:lvl1pPr>
          </a:lstStyle>
          <a:p>
            <a:pPr>
              <a:defRPr/>
            </a:pPr>
            <a:fld id="{1D2DED93-4C0F-468A-8D6B-7CC984E1F970}"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F496275A-790D-4754-BCA5-6E5E399A2165}" type="datetimeFigureOut">
              <a:rPr lang="tr-TR"/>
              <a:pPr>
                <a:defRPr/>
              </a:pPr>
              <a:t>26.10.2018</a:t>
            </a:fld>
            <a:endParaRPr lang="tr-TR"/>
          </a:p>
        </p:txBody>
      </p:sp>
      <p:sp>
        <p:nvSpPr>
          <p:cNvPr id="6" name="Rectangle 12"/>
          <p:cNvSpPr>
            <a:spLocks noGrp="1" noChangeArrowheads="1"/>
          </p:cNvSpPr>
          <p:nvPr>
            <p:ph type="ftr" sz="quarter" idx="11"/>
          </p:nvPr>
        </p:nvSpPr>
        <p:spPr>
          <a:ln/>
        </p:spPr>
        <p:txBody>
          <a:bodyPr/>
          <a:lstStyle>
            <a:lvl1pPr>
              <a:defRPr/>
            </a:lvl1pPr>
          </a:lstStyle>
          <a:p>
            <a:pPr>
              <a:defRPr/>
            </a:pPr>
            <a:endParaRPr lang="tr-TR"/>
          </a:p>
        </p:txBody>
      </p:sp>
      <p:sp>
        <p:nvSpPr>
          <p:cNvPr id="7" name="Rectangle 13"/>
          <p:cNvSpPr>
            <a:spLocks noGrp="1" noChangeArrowheads="1"/>
          </p:cNvSpPr>
          <p:nvPr>
            <p:ph type="sldNum" sz="quarter" idx="12"/>
          </p:nvPr>
        </p:nvSpPr>
        <p:spPr>
          <a:ln/>
        </p:spPr>
        <p:txBody>
          <a:bodyPr/>
          <a:lstStyle>
            <a:lvl1pPr>
              <a:defRPr/>
            </a:lvl1pPr>
          </a:lstStyle>
          <a:p>
            <a:pPr>
              <a:defRPr/>
            </a:pPr>
            <a:fld id="{EB644FFF-F9A7-4FBD-B244-62A5E123002F}"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34820"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tr-TR"/>
              </a:p>
            </p:txBody>
          </p:sp>
          <p:sp>
            <p:nvSpPr>
              <p:cNvPr id="34821"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tr-TR"/>
              </a:p>
            </p:txBody>
          </p:sp>
        </p:grpSp>
        <p:grpSp>
          <p:nvGrpSpPr>
            <p:cNvPr id="1033" name="Group 6"/>
            <p:cNvGrpSpPr>
              <a:grpSpLocks/>
            </p:cNvGrpSpPr>
            <p:nvPr/>
          </p:nvGrpSpPr>
          <p:grpSpPr bwMode="auto">
            <a:xfrm>
              <a:off x="144" y="1248"/>
              <a:ext cx="4656" cy="201"/>
              <a:chOff x="144" y="1248"/>
              <a:chExt cx="4656" cy="201"/>
            </a:xfrm>
          </p:grpSpPr>
          <p:sp>
            <p:nvSpPr>
              <p:cNvPr id="34823"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tr-TR"/>
              </a:p>
            </p:txBody>
          </p:sp>
          <p:sp>
            <p:nvSpPr>
              <p:cNvPr id="34824"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tr-TR"/>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tr-TR" smtClean="0"/>
              <a:t>Asıl başlık stili için tıklatın</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34827"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8623340A-292B-4489-9E17-DEC914FD3DDC}" type="datetimeFigureOut">
              <a:rPr lang="tr-TR"/>
              <a:pPr>
                <a:defRPr/>
              </a:pPr>
              <a:t>26.10.2018</a:t>
            </a:fld>
            <a:endParaRPr lang="tr-TR"/>
          </a:p>
        </p:txBody>
      </p:sp>
      <p:sp>
        <p:nvSpPr>
          <p:cNvPr id="34828"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tr-TR"/>
          </a:p>
        </p:txBody>
      </p:sp>
      <p:sp>
        <p:nvSpPr>
          <p:cNvPr id="34829"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pPr>
              <a:defRPr/>
            </a:pPr>
            <a:fld id="{918DC9F1-9EC8-4397-948D-EFF25CFF9087}"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cs typeface="Arial" charset="0"/>
        </a:defRPr>
      </a:lvl2pPr>
      <a:lvl3pPr algn="l" rtl="0" eaLnBrk="0" fontAlgn="base" hangingPunct="0">
        <a:lnSpc>
          <a:spcPct val="90000"/>
        </a:lnSpc>
        <a:spcBef>
          <a:spcPct val="0"/>
        </a:spcBef>
        <a:spcAft>
          <a:spcPct val="0"/>
        </a:spcAft>
        <a:defRPr sz="3600" b="1">
          <a:solidFill>
            <a:schemeClr val="tx2"/>
          </a:solidFill>
          <a:latin typeface="Arial" charset="0"/>
          <a:cs typeface="Arial" charset="0"/>
        </a:defRPr>
      </a:lvl3pPr>
      <a:lvl4pPr algn="l" rtl="0" eaLnBrk="0" fontAlgn="base" hangingPunct="0">
        <a:lnSpc>
          <a:spcPct val="90000"/>
        </a:lnSpc>
        <a:spcBef>
          <a:spcPct val="0"/>
        </a:spcBef>
        <a:spcAft>
          <a:spcPct val="0"/>
        </a:spcAft>
        <a:defRPr sz="3600" b="1">
          <a:solidFill>
            <a:schemeClr val="tx2"/>
          </a:solidFill>
          <a:latin typeface="Arial" charset="0"/>
          <a:cs typeface="Arial" charset="0"/>
        </a:defRPr>
      </a:lvl4pPr>
      <a:lvl5pPr algn="l" rtl="0" eaLnBrk="0" fontAlgn="base" hangingPunct="0">
        <a:lnSpc>
          <a:spcPct val="90000"/>
        </a:lnSpc>
        <a:spcBef>
          <a:spcPct val="0"/>
        </a:spcBef>
        <a:spcAft>
          <a:spcPct val="0"/>
        </a:spcAft>
        <a:defRPr sz="3600" b="1">
          <a:solidFill>
            <a:schemeClr val="tx2"/>
          </a:solidFill>
          <a:latin typeface="Arial" charset="0"/>
          <a:cs typeface="Arial" charset="0"/>
        </a:defRPr>
      </a:lvl5pPr>
      <a:lvl6pPr marL="457200" algn="l" rtl="0" fontAlgn="base">
        <a:lnSpc>
          <a:spcPct val="90000"/>
        </a:lnSpc>
        <a:spcBef>
          <a:spcPct val="0"/>
        </a:spcBef>
        <a:spcAft>
          <a:spcPct val="0"/>
        </a:spcAft>
        <a:defRPr sz="3600" b="1">
          <a:solidFill>
            <a:schemeClr val="tx2"/>
          </a:solidFill>
          <a:latin typeface="Arial" charset="0"/>
          <a:cs typeface="Arial" charset="0"/>
        </a:defRPr>
      </a:lvl6pPr>
      <a:lvl7pPr marL="914400" algn="l" rtl="0" fontAlgn="base">
        <a:lnSpc>
          <a:spcPct val="90000"/>
        </a:lnSpc>
        <a:spcBef>
          <a:spcPct val="0"/>
        </a:spcBef>
        <a:spcAft>
          <a:spcPct val="0"/>
        </a:spcAft>
        <a:defRPr sz="3600" b="1">
          <a:solidFill>
            <a:schemeClr val="tx2"/>
          </a:solidFill>
          <a:latin typeface="Arial" charset="0"/>
          <a:cs typeface="Arial" charset="0"/>
        </a:defRPr>
      </a:lvl7pPr>
      <a:lvl8pPr marL="1371600" algn="l" rtl="0" fontAlgn="base">
        <a:lnSpc>
          <a:spcPct val="90000"/>
        </a:lnSpc>
        <a:spcBef>
          <a:spcPct val="0"/>
        </a:spcBef>
        <a:spcAft>
          <a:spcPct val="0"/>
        </a:spcAft>
        <a:defRPr sz="3600" b="1">
          <a:solidFill>
            <a:schemeClr val="tx2"/>
          </a:solidFill>
          <a:latin typeface="Arial" charset="0"/>
          <a:cs typeface="Arial" charset="0"/>
        </a:defRPr>
      </a:lvl8pPr>
      <a:lvl9pPr marL="1828800" algn="l" rtl="0" fontAlgn="base">
        <a:lnSpc>
          <a:spcPct val="90000"/>
        </a:lnSpc>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8623340A-292B-4489-9E17-DEC914FD3DDC}" type="datetimeFigureOut">
              <a:rPr lang="tr-TR" smtClean="0"/>
              <a:pPr>
                <a:defRPr/>
              </a:pPr>
              <a:t>26.10.2018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18DC9F1-9EC8-4397-948D-EFF25CFF9087}" type="slidenum">
              <a:rPr lang="tr-TR" smtClean="0"/>
              <a:pPr>
                <a:defRPr/>
              </a:pPr>
              <a:t>‹#›</a:t>
            </a:fld>
            <a:endParaRPr lang="tr-TR"/>
          </a:p>
        </p:txBody>
      </p:sp>
    </p:spTree>
    <p:extLst>
      <p:ext uri="{BB962C8B-B14F-4D97-AF65-F5344CB8AC3E}">
        <p14:creationId xmlns:p14="http://schemas.microsoft.com/office/powerpoint/2010/main" val="342025970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1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0610" y="2276872"/>
            <a:ext cx="7924800" cy="4176464"/>
          </a:xfrm>
        </p:spPr>
        <p:txBody>
          <a:bodyPr/>
          <a:lstStyle/>
          <a:p>
            <a:pPr algn="ctr"/>
            <a:r>
              <a:rPr lang="tr-TR" sz="4000" dirty="0" smtClean="0"/>
              <a:t>PSİKOSOSYAL KORUMA ÖNLEME ve KRİZE MÜDAHALE TOPLANTISI</a:t>
            </a:r>
            <a:br>
              <a:rPr lang="tr-TR" sz="4000" dirty="0" smtClean="0"/>
            </a:br>
            <a:r>
              <a:rPr lang="tr-TR" sz="4000" dirty="0" smtClean="0"/>
              <a:t/>
            </a:r>
            <a:br>
              <a:rPr lang="tr-TR" sz="4000" dirty="0" smtClean="0"/>
            </a:br>
            <a:r>
              <a:rPr lang="tr-TR" sz="4000" dirty="0"/>
              <a:t/>
            </a:r>
            <a:br>
              <a:rPr lang="tr-TR" sz="4000" dirty="0"/>
            </a:br>
            <a:endParaRPr lang="tr-TR" dirty="0"/>
          </a:p>
        </p:txBody>
      </p:sp>
    </p:spTree>
    <p:extLst>
      <p:ext uri="{BB962C8B-B14F-4D97-AF65-F5344CB8AC3E}">
        <p14:creationId xmlns:p14="http://schemas.microsoft.com/office/powerpoint/2010/main" val="3173337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AutoShape 2"/>
          <p:cNvSpPr>
            <a:spLocks noGrp="1" noChangeArrowheads="1"/>
          </p:cNvSpPr>
          <p:nvPr>
            <p:ph type="title"/>
          </p:nvPr>
        </p:nvSpPr>
        <p:spPr/>
        <p:txBody>
          <a:bodyPr/>
          <a:lstStyle/>
          <a:p>
            <a:pPr algn="ctr"/>
            <a:r>
              <a:rPr lang="tr-TR" sz="2800" dirty="0" smtClean="0"/>
              <a:t>BİR KRİZ OLDUĞUNDA</a:t>
            </a:r>
            <a:br>
              <a:rPr lang="tr-TR" sz="2800" dirty="0" smtClean="0"/>
            </a:br>
            <a:r>
              <a:rPr lang="tr-TR" sz="2800" dirty="0" smtClean="0"/>
              <a:t> OKULDA NELER OLUR </a:t>
            </a:r>
          </a:p>
        </p:txBody>
      </p:sp>
      <p:sp>
        <p:nvSpPr>
          <p:cNvPr id="23554" name="Rectangle 3"/>
          <p:cNvSpPr>
            <a:spLocks noGrp="1" noChangeArrowheads="1"/>
          </p:cNvSpPr>
          <p:nvPr>
            <p:ph type="body" idx="1"/>
          </p:nvPr>
        </p:nvSpPr>
        <p:spPr/>
        <p:txBody>
          <a:bodyPr/>
          <a:lstStyle/>
          <a:p>
            <a:r>
              <a:rPr lang="tr-TR" dirty="0" smtClean="0"/>
              <a:t>Okulun normal işleyişi bozulur veya duraksar</a:t>
            </a:r>
          </a:p>
          <a:p>
            <a:r>
              <a:rPr lang="tr-TR" dirty="0" smtClean="0"/>
              <a:t>Krizin şiddetine bağlı olarak öğrenci ve öğretmenler günlük etkinliklere devam etme gücünü kendilerinde bulamazlar</a:t>
            </a:r>
          </a:p>
          <a:p>
            <a:r>
              <a:rPr lang="tr-TR" dirty="0" smtClean="0"/>
              <a:t>Kriz tepkileri herkes tarafından yaşandığı için kişiler birbirlerine yardım etme becerilerine sahip olamayabilirler.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endParaRPr lang="tr-TR" smtClean="0"/>
          </a:p>
        </p:txBody>
      </p:sp>
      <p:sp>
        <p:nvSpPr>
          <p:cNvPr id="24578" name="Rectangle 3"/>
          <p:cNvSpPr>
            <a:spLocks noGrp="1" noChangeArrowheads="1"/>
          </p:cNvSpPr>
          <p:nvPr>
            <p:ph type="body" idx="1"/>
          </p:nvPr>
        </p:nvSpPr>
        <p:spPr/>
        <p:txBody>
          <a:bodyPr/>
          <a:lstStyle/>
          <a:p>
            <a:r>
              <a:rPr lang="tr-TR" sz="2400" dirty="0" smtClean="0"/>
              <a:t>Okulda istekleri karşılanması gereken  veli, medya, üst yöneticiler gibi  baskı unsurları vardır,</a:t>
            </a:r>
          </a:p>
          <a:p>
            <a:r>
              <a:rPr lang="tr-TR" sz="2400" dirty="0" smtClean="0"/>
              <a:t>Can kaybı varsa bu durumla baş etmek gerekir,</a:t>
            </a:r>
          </a:p>
          <a:p>
            <a:r>
              <a:rPr lang="tr-TR" sz="2400" dirty="0" smtClean="0"/>
              <a:t>Okulda hem kendimize hem de sorumluluğumuz gereği öğrenci ve velilerimize destek olmak zorunda kalırız,</a:t>
            </a:r>
          </a:p>
          <a:p>
            <a:r>
              <a:rPr lang="tr-TR" sz="2400" dirty="0" smtClean="0"/>
              <a:t>İkincil krizleri önlemek için tedbirler almak gerekir </a:t>
            </a:r>
          </a:p>
          <a:p>
            <a:r>
              <a:rPr lang="tr-TR" sz="2400" dirty="0" smtClean="0"/>
              <a:t>Acil yardım çalışmaları başlatmak gerekir. </a:t>
            </a:r>
          </a:p>
          <a:p>
            <a:endParaRPr lang="tr-TR" sz="24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idx="4294967295"/>
          </p:nvPr>
        </p:nvSpPr>
        <p:spPr/>
        <p:txBody>
          <a:bodyPr anchor="ctr"/>
          <a:lstStyle/>
          <a:p>
            <a:pPr eaLnBrk="1" hangingPunct="1"/>
            <a:r>
              <a:rPr lang="tr-TR" smtClean="0"/>
              <a:t>Krize Doğru Müdahale İçin </a:t>
            </a:r>
          </a:p>
        </p:txBody>
      </p:sp>
      <p:sp>
        <p:nvSpPr>
          <p:cNvPr id="31746" name="Rectangle 3"/>
          <p:cNvSpPr>
            <a:spLocks noGrp="1"/>
          </p:cNvSpPr>
          <p:nvPr>
            <p:ph type="body" idx="4294967295"/>
          </p:nvPr>
        </p:nvSpPr>
        <p:spPr/>
        <p:txBody>
          <a:bodyPr/>
          <a:lstStyle/>
          <a:p>
            <a:pPr eaLnBrk="1" hangingPunct="1">
              <a:buFont typeface="Wingdings" pitchFamily="2" charset="2"/>
              <a:buChar char="§"/>
            </a:pPr>
            <a:r>
              <a:rPr lang="tr-TR" sz="3200" dirty="0" smtClean="0"/>
              <a:t>Her tür ve kademede  Psikososyal Koruma Önleme Krize Müdahale Ekiplerinin kurulması,</a:t>
            </a:r>
          </a:p>
          <a:p>
            <a:pPr eaLnBrk="1" hangingPunct="1">
              <a:buFont typeface="Wingdings" pitchFamily="2" charset="2"/>
              <a:buChar char="§"/>
            </a:pPr>
            <a:r>
              <a:rPr lang="tr-TR" sz="3200" dirty="0" smtClean="0"/>
              <a:t>Ekiplerin görevlerinin belirlenmiş olması</a:t>
            </a:r>
          </a:p>
          <a:p>
            <a:pPr eaLnBrk="1" hangingPunct="1">
              <a:buFont typeface="Wingdings" pitchFamily="2" charset="2"/>
              <a:buChar char="§"/>
            </a:pPr>
            <a:r>
              <a:rPr lang="tr-TR" sz="3200" dirty="0" smtClean="0"/>
              <a:t>Kriz türüne göre etkili bir programın oluşturulması ve işletilmesi gerekir.</a:t>
            </a:r>
            <a:r>
              <a:rPr lang="tr-TR" dirty="0" smtClean="0"/>
              <a:t> </a:t>
            </a:r>
          </a:p>
        </p:txBody>
      </p:sp>
    </p:spTree>
    <p:extLst>
      <p:ext uri="{BB962C8B-B14F-4D97-AF65-F5344CB8AC3E}">
        <p14:creationId xmlns:p14="http://schemas.microsoft.com/office/powerpoint/2010/main" val="1220549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extLst>
              <p:ext uri="{D42A27DB-BD31-4B8C-83A1-F6EECF244321}">
                <p14:modId xmlns:p14="http://schemas.microsoft.com/office/powerpoint/2010/main" val="2100494443"/>
              </p:ext>
            </p:extLst>
          </p:nvPr>
        </p:nvGraphicFramePr>
        <p:xfrm>
          <a:off x="0" y="0"/>
          <a:ext cx="9108504"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77009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extLst>
              <p:ext uri="{D42A27DB-BD31-4B8C-83A1-F6EECF244321}">
                <p14:modId xmlns:p14="http://schemas.microsoft.com/office/powerpoint/2010/main" val="396464324"/>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7" name="Picture 3" descr="C:\Users\user\AppData\Local\Microsoft\Windows\INetCache\IE\N2I86OUH\phone-31172_960_72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7504" y="1844824"/>
            <a:ext cx="3384376" cy="3240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93540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AutoShape 2"/>
          <p:cNvSpPr>
            <a:spLocks noGrp="1" noChangeArrowheads="1"/>
          </p:cNvSpPr>
          <p:nvPr>
            <p:ph type="title"/>
          </p:nvPr>
        </p:nvSpPr>
        <p:spPr/>
        <p:txBody>
          <a:bodyPr/>
          <a:lstStyle/>
          <a:p>
            <a:r>
              <a:rPr lang="tr-TR" smtClean="0"/>
              <a:t>   KRİZ MÜDAHALE DÜZEYLERİ </a:t>
            </a:r>
          </a:p>
        </p:txBody>
      </p:sp>
      <p:sp>
        <p:nvSpPr>
          <p:cNvPr id="27650" name="Rectangle 3"/>
          <p:cNvSpPr>
            <a:spLocks noGrp="1" noChangeArrowheads="1"/>
          </p:cNvSpPr>
          <p:nvPr>
            <p:ph type="body" idx="1"/>
          </p:nvPr>
        </p:nvSpPr>
        <p:spPr/>
        <p:txBody>
          <a:bodyPr/>
          <a:lstStyle/>
          <a:p>
            <a:r>
              <a:rPr lang="tr-TR" smtClean="0"/>
              <a:t>TEMEL MÜDAHALE: Bir krizin oluşmasını engelleyen etkinlikler</a:t>
            </a:r>
          </a:p>
          <a:p>
            <a:r>
              <a:rPr lang="tr-TR" smtClean="0"/>
              <a:t>İKİNCİ DERECEDE MÜDAHALE: Bir kriz meydana geldikten sonra etkilerini en aza indirmek için yapılan etkinlikler</a:t>
            </a:r>
          </a:p>
          <a:p>
            <a:r>
              <a:rPr lang="tr-TR" smtClean="0"/>
              <a:t>ÜÇÜNCÜ DERECEDE MÜDAHALE: Kriz sonrası uzun süreli (krizi takip eden aylarda, haftalarda, yıllarda) yapılan etkinlikler.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AutoShape 2"/>
          <p:cNvSpPr>
            <a:spLocks noGrp="1" noChangeArrowheads="1"/>
          </p:cNvSpPr>
          <p:nvPr>
            <p:ph type="title"/>
          </p:nvPr>
        </p:nvSpPr>
        <p:spPr/>
        <p:txBody>
          <a:bodyPr/>
          <a:lstStyle/>
          <a:p>
            <a:r>
              <a:rPr lang="tr-TR" smtClean="0"/>
              <a:t> İKİNCİ DERECEDE MÜDAHALE </a:t>
            </a:r>
          </a:p>
        </p:txBody>
      </p:sp>
      <p:sp>
        <p:nvSpPr>
          <p:cNvPr id="28674" name="Rectangle 3"/>
          <p:cNvSpPr>
            <a:spLocks noGrp="1" noChangeArrowheads="1"/>
          </p:cNvSpPr>
          <p:nvPr>
            <p:ph type="body" idx="1"/>
          </p:nvPr>
        </p:nvSpPr>
        <p:spPr/>
        <p:txBody>
          <a:bodyPr/>
          <a:lstStyle/>
          <a:p>
            <a:pPr>
              <a:lnSpc>
                <a:spcPct val="90000"/>
              </a:lnSpc>
            </a:pPr>
            <a:endParaRPr lang="tr-TR" sz="2000" dirty="0" smtClean="0"/>
          </a:p>
          <a:p>
            <a:pPr>
              <a:lnSpc>
                <a:spcPct val="90000"/>
              </a:lnSpc>
            </a:pPr>
            <a:r>
              <a:rPr lang="tr-TR" sz="2000" b="1" dirty="0" smtClean="0"/>
              <a:t>Yaşanan travma ve oluşan kriz durumunun sistemin normal etkilerini bozması ile başlayan sürecin normalleştirilmesi ve etkilerinin en aza indirilmesi için yapılan çalışmaları kapsar. </a:t>
            </a:r>
          </a:p>
          <a:p>
            <a:pPr>
              <a:lnSpc>
                <a:spcPct val="90000"/>
              </a:lnSpc>
            </a:pPr>
            <a:endParaRPr lang="tr-TR" sz="2000" b="1" dirty="0" smtClean="0"/>
          </a:p>
          <a:p>
            <a:pPr>
              <a:lnSpc>
                <a:spcPct val="90000"/>
              </a:lnSpc>
            </a:pPr>
            <a:endParaRPr lang="tr-TR" sz="2000" dirty="0" smtClean="0"/>
          </a:p>
          <a:p>
            <a:pPr>
              <a:lnSpc>
                <a:spcPct val="90000"/>
              </a:lnSpc>
              <a:buFont typeface="Wingdings" pitchFamily="2" charset="2"/>
              <a:buNone/>
            </a:pPr>
            <a:r>
              <a:rPr lang="tr-TR" sz="2000" dirty="0" smtClean="0"/>
              <a:t>   </a:t>
            </a:r>
            <a:r>
              <a:rPr lang="tr-TR" sz="2000" b="1" dirty="0" smtClean="0">
                <a:solidFill>
                  <a:srgbClr val="FF0000"/>
                </a:solidFill>
              </a:rPr>
              <a:t>İLÇE PSİKOSOSYAL KORUMA ÖNLEME VE MÜDAHALE EKİBİ BU AMAÇLA OKULLARIMIZA DESTEK OLMAK İÇİN OLUŞTURULMUŞ BİR EKİPTİR.</a:t>
            </a:r>
            <a:r>
              <a:rPr lang="tr-TR" sz="2000" dirty="0" smtClean="0">
                <a:solidFill>
                  <a:srgbClr val="FF0000"/>
                </a:solidFill>
              </a:rPr>
              <a:t>  </a:t>
            </a:r>
          </a:p>
          <a:p>
            <a:pPr>
              <a:lnSpc>
                <a:spcPct val="90000"/>
              </a:lnSpc>
              <a:buFont typeface="Wingdings" pitchFamily="2" charset="2"/>
              <a:buNone/>
            </a:pPr>
            <a:r>
              <a:rPr lang="tr-TR" sz="2000" dirty="0" smtClean="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2000" dirty="0"/>
              <a:t>İlçe Psikososyal Koruma Önleme ve Krize Müdahale </a:t>
            </a:r>
            <a:r>
              <a:rPr lang="tr-TR" sz="2000" dirty="0" smtClean="0"/>
              <a:t>Ekibi</a:t>
            </a:r>
            <a:r>
              <a:rPr lang="tr-TR" dirty="0"/>
              <a:t/>
            </a:r>
            <a:br>
              <a:rPr lang="tr-TR" dirty="0"/>
            </a:br>
            <a:endParaRPr lang="tr-TR" dirty="0"/>
          </a:p>
        </p:txBody>
      </p:sp>
      <p:sp>
        <p:nvSpPr>
          <p:cNvPr id="3" name="İçerik Yer Tutucusu 2"/>
          <p:cNvSpPr>
            <a:spLocks noGrp="1"/>
          </p:cNvSpPr>
          <p:nvPr>
            <p:ph idx="1"/>
          </p:nvPr>
        </p:nvSpPr>
        <p:spPr/>
        <p:txBody>
          <a:bodyPr/>
          <a:lstStyle/>
          <a:p>
            <a:endParaRPr lang="tr-TR" dirty="0"/>
          </a:p>
          <a:p>
            <a:r>
              <a:rPr lang="tr-TR" sz="2000" b="1" dirty="0"/>
              <a:t>İlçe Milli Eğitim Müdürlüklerinde; özel eğitim ve rehberlik </a:t>
            </a:r>
          </a:p>
          <a:p>
            <a:pPr>
              <a:buNone/>
            </a:pPr>
            <a:r>
              <a:rPr lang="tr-TR" sz="2000" b="1" dirty="0"/>
              <a:t>     hizmetlerinden sorumlu şube müdürü başkanlığında,</a:t>
            </a:r>
          </a:p>
          <a:p>
            <a:r>
              <a:rPr lang="tr-TR" sz="2000" b="1" dirty="0"/>
              <a:t>Varsa Rehberlik ve Araştırma Merkezi Müdürü ve rehberlik hizmetleri bölüm başkanı, </a:t>
            </a:r>
          </a:p>
          <a:p>
            <a:r>
              <a:rPr lang="tr-TR" sz="2000" b="1" dirty="0"/>
              <a:t>Her eğitim kademesinden en az birer rehberlik öğretmeninden oluşur.</a:t>
            </a:r>
          </a:p>
          <a:p>
            <a:pPr>
              <a:buNone/>
            </a:pPr>
            <a:r>
              <a:rPr lang="tr-TR" sz="2000" b="1" dirty="0"/>
              <a:t>     </a:t>
            </a:r>
          </a:p>
          <a:p>
            <a:pPr>
              <a:buNone/>
            </a:pPr>
            <a:r>
              <a:rPr lang="tr-TR" sz="2000" dirty="0"/>
              <a:t>      </a:t>
            </a:r>
            <a:r>
              <a:rPr lang="tr-TR" sz="2000" dirty="0">
                <a:solidFill>
                  <a:srgbClr val="FF0000"/>
                </a:solidFill>
              </a:rPr>
              <a:t>Öncelik psikososyal müdahale eğitim almış, bu konuda eğitim ve uygulamalara katılmış personele verilir.</a:t>
            </a:r>
            <a:r>
              <a:rPr lang="tr-TR" sz="2000" dirty="0"/>
              <a:t> </a:t>
            </a:r>
          </a:p>
          <a:p>
            <a:endParaRPr lang="tr-TR" dirty="0"/>
          </a:p>
        </p:txBody>
      </p:sp>
    </p:spTree>
    <p:extLst>
      <p:ext uri="{BB962C8B-B14F-4D97-AF65-F5344CB8AC3E}">
        <p14:creationId xmlns:p14="http://schemas.microsoft.com/office/powerpoint/2010/main" val="3141697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476672"/>
            <a:ext cx="7931224" cy="1428328"/>
          </a:xfrm>
          <a:prstGeom prst="roundRect">
            <a:avLst>
              <a:gd name="adj" fmla="val 19337"/>
            </a:avLst>
          </a:prstGeom>
        </p:spPr>
        <p:txBody>
          <a:bodyPr/>
          <a:lstStyle/>
          <a:p>
            <a:pPr algn="ctr"/>
            <a:r>
              <a:rPr lang="tr-TR" sz="2000" dirty="0" smtClean="0"/>
              <a:t/>
            </a:r>
            <a:br>
              <a:rPr lang="tr-TR" sz="2000" dirty="0" smtClean="0"/>
            </a:br>
            <a:r>
              <a:rPr lang="tr-TR" sz="2000" dirty="0"/>
              <a:t/>
            </a:r>
            <a:br>
              <a:rPr lang="tr-TR" sz="2000" dirty="0"/>
            </a:br>
            <a:r>
              <a:rPr lang="tr-TR" sz="2000" dirty="0" smtClean="0"/>
              <a:t/>
            </a:r>
            <a:br>
              <a:rPr lang="tr-TR" sz="2000" dirty="0" smtClean="0"/>
            </a:br>
            <a:r>
              <a:rPr lang="tr-TR" sz="2000" dirty="0" smtClean="0"/>
              <a:t>İlçe </a:t>
            </a:r>
            <a:r>
              <a:rPr lang="tr-TR" sz="2000" dirty="0"/>
              <a:t>Psikososyal Koruma Önleme ve Krize Müdahale Başkanı’nın </a:t>
            </a:r>
            <a:r>
              <a:rPr lang="tr-TR" sz="2000" dirty="0" smtClean="0"/>
              <a:t>Görevi</a:t>
            </a:r>
            <a:r>
              <a:rPr lang="tr-TR" dirty="0"/>
              <a:t/>
            </a:r>
            <a:br>
              <a:rPr lang="tr-TR" dirty="0"/>
            </a:br>
            <a:endParaRPr lang="tr-TR" dirty="0"/>
          </a:p>
        </p:txBody>
      </p:sp>
      <p:sp>
        <p:nvSpPr>
          <p:cNvPr id="3" name="İçerik Yer Tutucusu 2"/>
          <p:cNvSpPr>
            <a:spLocks noGrp="1"/>
          </p:cNvSpPr>
          <p:nvPr>
            <p:ph idx="1"/>
          </p:nvPr>
        </p:nvSpPr>
        <p:spPr/>
        <p:txBody>
          <a:bodyPr/>
          <a:lstStyle/>
          <a:p>
            <a:pPr lvl="0"/>
            <a:r>
              <a:rPr lang="tr-TR" sz="1800" dirty="0"/>
              <a:t>İlçe Psikososyal Koruma Önleme ve Krize Müdahale Ekibi üyelerini göreve çağırır.</a:t>
            </a:r>
          </a:p>
          <a:p>
            <a:pPr lvl="0"/>
            <a:r>
              <a:rPr lang="tr-TR" sz="1800" dirty="0"/>
              <a:t>İlgili birimlere bilgi akışını sağlar.</a:t>
            </a:r>
          </a:p>
          <a:p>
            <a:pPr lvl="0"/>
            <a:r>
              <a:rPr lang="tr-TR" sz="1800" dirty="0"/>
              <a:t>İlçe Psikososyal Koruma Önleme ve Krize Müdahale Ekibinin görevlerini uygun koşullarda yapabilmesi için gerekli iletişim ve materyalleri sağlar.</a:t>
            </a:r>
          </a:p>
          <a:p>
            <a:pPr lvl="0"/>
            <a:r>
              <a:rPr lang="tr-TR" sz="1800" dirty="0"/>
              <a:t>Ekibin krize müdahale çalışmaları esnasında iş sağlığı ve güvenliği yasası kapsamında gerekli tüm önlemleri alır. (Ulaşım, güvenlik, özlük hakları </a:t>
            </a:r>
            <a:r>
              <a:rPr lang="tr-TR" sz="1800" dirty="0" err="1"/>
              <a:t>v.b</a:t>
            </a:r>
            <a:r>
              <a:rPr lang="tr-TR" sz="1800" dirty="0"/>
              <a:t>.)</a:t>
            </a:r>
          </a:p>
          <a:p>
            <a:pPr lvl="0"/>
            <a:r>
              <a:rPr lang="tr-TR" sz="1800" dirty="0"/>
              <a:t>İlçe Psikososyal Koruma Önleme ve Krize Müdahale Ekibinin çalışmalarını izler, ekip üyeleri ile çalışma alanının sorumluları arasında gerekli koordinasyonu sağlar.</a:t>
            </a:r>
          </a:p>
          <a:p>
            <a:pPr lvl="0"/>
            <a:r>
              <a:rPr lang="tr-TR" sz="1800" dirty="0"/>
              <a:t>Uygulanacak müdahale planı doğrultusunda ikincil krizleri önlemeye yönelik önlemleri belirler ve ilgili birimlere bilgi verir.</a:t>
            </a:r>
          </a:p>
          <a:p>
            <a:endParaRPr lang="tr-TR" dirty="0"/>
          </a:p>
        </p:txBody>
      </p:sp>
    </p:spTree>
    <p:extLst>
      <p:ext uri="{BB962C8B-B14F-4D97-AF65-F5344CB8AC3E}">
        <p14:creationId xmlns:p14="http://schemas.microsoft.com/office/powerpoint/2010/main" val="33280443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692696"/>
            <a:ext cx="8003232" cy="1212304"/>
          </a:xfrm>
        </p:spPr>
        <p:txBody>
          <a:bodyPr/>
          <a:lstStyle/>
          <a:p>
            <a:pPr algn="ctr"/>
            <a:r>
              <a:rPr lang="tr-TR" sz="2000" dirty="0" smtClean="0"/>
              <a:t/>
            </a:r>
            <a:br>
              <a:rPr lang="tr-TR" sz="2000" dirty="0" smtClean="0"/>
            </a:br>
            <a:r>
              <a:rPr lang="tr-TR" sz="2000" dirty="0"/>
              <a:t/>
            </a:r>
            <a:br>
              <a:rPr lang="tr-TR" sz="2000" dirty="0"/>
            </a:br>
            <a:r>
              <a:rPr lang="tr-TR" sz="2000" dirty="0" smtClean="0"/>
              <a:t/>
            </a:r>
            <a:br>
              <a:rPr lang="tr-TR" sz="2000" dirty="0" smtClean="0"/>
            </a:br>
            <a:r>
              <a:rPr lang="tr-TR" sz="2400" dirty="0"/>
              <a:t/>
            </a:r>
            <a:br>
              <a:rPr lang="tr-TR" sz="2400" dirty="0"/>
            </a:br>
            <a:r>
              <a:rPr lang="tr-TR" sz="2400" dirty="0" smtClean="0"/>
              <a:t/>
            </a:r>
            <a:br>
              <a:rPr lang="tr-TR" sz="2400" dirty="0" smtClean="0"/>
            </a:br>
            <a:r>
              <a:rPr lang="tr-TR" sz="2400" dirty="0" smtClean="0"/>
              <a:t>İlçe Psikososyal </a:t>
            </a:r>
            <a:r>
              <a:rPr lang="tr-TR" sz="2400" dirty="0"/>
              <a:t>Koruma Önleme ve Krize Müdahale </a:t>
            </a:r>
            <a:r>
              <a:rPr lang="tr-TR" sz="2400" dirty="0" smtClean="0"/>
              <a:t>Ekibi’nin </a:t>
            </a:r>
            <a:r>
              <a:rPr lang="tr-TR" sz="2400" dirty="0"/>
              <a:t>Görevleri:</a:t>
            </a:r>
            <a:br>
              <a:rPr lang="tr-TR" sz="2400" dirty="0"/>
            </a:br>
            <a:endParaRPr lang="tr-TR" sz="2400" dirty="0"/>
          </a:p>
        </p:txBody>
      </p:sp>
      <p:sp>
        <p:nvSpPr>
          <p:cNvPr id="3" name="İçerik Yer Tutucusu 2"/>
          <p:cNvSpPr>
            <a:spLocks noGrp="1"/>
          </p:cNvSpPr>
          <p:nvPr>
            <p:ph idx="1"/>
          </p:nvPr>
        </p:nvSpPr>
        <p:spPr/>
        <p:txBody>
          <a:bodyPr/>
          <a:lstStyle/>
          <a:p>
            <a:pPr lvl="0"/>
            <a:r>
              <a:rPr lang="tr-TR" dirty="0" smtClean="0"/>
              <a:t>İlçe </a:t>
            </a:r>
            <a:r>
              <a:rPr lang="tr-TR" dirty="0"/>
              <a:t>Psikososyal Koruma Önleme ve Krize Müdahale Ekibi Başkanı her yıl Eylül ayının ilk haftası içinde ekip üyelerini belirler.</a:t>
            </a:r>
          </a:p>
          <a:p>
            <a:pPr lvl="0"/>
            <a:r>
              <a:rPr lang="tr-TR" dirty="0"/>
              <a:t>Eylül ayının ikinci haftası içinde İlçe Psikososyal Koruma Önleme ve Krize Müdahale Ekibi toplanarak görev dağılımını yapar. </a:t>
            </a:r>
          </a:p>
          <a:p>
            <a:endParaRPr lang="tr-TR" dirty="0"/>
          </a:p>
        </p:txBody>
      </p:sp>
    </p:spTree>
    <p:extLst>
      <p:ext uri="{BB962C8B-B14F-4D97-AF65-F5344CB8AC3E}">
        <p14:creationId xmlns:p14="http://schemas.microsoft.com/office/powerpoint/2010/main" val="2816036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Başlık"/>
          <p:cNvSpPr>
            <a:spLocks noGrp="1"/>
          </p:cNvSpPr>
          <p:nvPr>
            <p:ph type="title" idx="4294967295"/>
          </p:nvPr>
        </p:nvSpPr>
        <p:spPr/>
        <p:txBody>
          <a:bodyPr anchor="ctr"/>
          <a:lstStyle/>
          <a:p>
            <a:pPr eaLnBrk="1" hangingPunct="1"/>
            <a:r>
              <a:rPr lang="tr-TR" smtClean="0"/>
              <a:t>NEDEN BURDAYIZ?</a:t>
            </a:r>
          </a:p>
        </p:txBody>
      </p:sp>
      <p:sp>
        <p:nvSpPr>
          <p:cNvPr id="15362" name="2 İçerik Yer Tutucusu"/>
          <p:cNvSpPr>
            <a:spLocks noGrp="1"/>
          </p:cNvSpPr>
          <p:nvPr>
            <p:ph idx="4294967295"/>
          </p:nvPr>
        </p:nvSpPr>
        <p:spPr/>
        <p:txBody>
          <a:bodyPr/>
          <a:lstStyle/>
          <a:p>
            <a:pPr eaLnBrk="1" hangingPunct="1">
              <a:lnSpc>
                <a:spcPct val="90000"/>
              </a:lnSpc>
            </a:pPr>
            <a:r>
              <a:rPr lang="tr-TR" smtClean="0"/>
              <a:t>Farklı eğitim kademelerinde öğrenim gören öğrencilerimizi mutlu, başarılı, çevresiyle uyumlu, sosyal becerileri gelişmiş, kişilik sahibi bireyler olarak yetiştirmek için,</a:t>
            </a:r>
          </a:p>
          <a:p>
            <a:pPr eaLnBrk="1" hangingPunct="1">
              <a:lnSpc>
                <a:spcPct val="90000"/>
              </a:lnSpc>
            </a:pPr>
            <a:r>
              <a:rPr lang="tr-TR" smtClean="0"/>
              <a:t>Çocukları örseleyen olumsuz durumlarla sistemli olarak mücadele etmek, koruyucu tedbirleri geliştirmek, olası kriz durumlarında nasıl bir yol izleyeceğimizi belirlemek için buradayız.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sz="1400" dirty="0"/>
              <a:t>Koordinasyonu RAM müdürü sağlar.</a:t>
            </a:r>
          </a:p>
          <a:p>
            <a:pPr lvl="0"/>
            <a:r>
              <a:rPr lang="tr-TR" sz="1400" dirty="0"/>
              <a:t>Bir önceki eğitim öğretim yılı yapılan çalışmalar değerlendirilir, ekip üyelerinin eğitim ihtiyaçları belirlenir, olası müdahale durumlarında yapılabilecek çalışmalar planlanır.</a:t>
            </a:r>
          </a:p>
          <a:p>
            <a:pPr lvl="0"/>
            <a:r>
              <a:rPr lang="tr-TR" sz="1400" dirty="0"/>
              <a:t>Müdahale gereken durumlarda iletişim ağını harekete geçirir.</a:t>
            </a:r>
          </a:p>
          <a:p>
            <a:pPr lvl="0"/>
            <a:r>
              <a:rPr lang="tr-TR" sz="1400" dirty="0"/>
              <a:t>İhtiyaç halinde diğer ilçelerde görevli üyelerden destek alınmasını sağlar.</a:t>
            </a:r>
          </a:p>
          <a:p>
            <a:pPr lvl="0"/>
            <a:r>
              <a:rPr lang="tr-TR" sz="1400" dirty="0"/>
              <a:t>İlgili birimlere bilgi akışını sağlar.</a:t>
            </a:r>
          </a:p>
          <a:p>
            <a:pPr lvl="0"/>
            <a:r>
              <a:rPr lang="tr-TR" sz="1400" dirty="0"/>
              <a:t>İkincil krizlerin ortaya çıkmasını engellemeye yönelik kişisel, kurumsal ve çevresel boyutlarda alınması gereken önlemleri belirler ve gerçekleştirilmesi için gereken çalışmaları yapar.</a:t>
            </a:r>
          </a:p>
          <a:p>
            <a:pPr lvl="0"/>
            <a:r>
              <a:rPr lang="tr-TR" sz="1400" dirty="0"/>
              <a:t>Psikososyal müdahale çalışmalarını planlar ve uygulanmasını sağlar. </a:t>
            </a:r>
          </a:p>
          <a:p>
            <a:pPr lvl="0"/>
            <a:r>
              <a:rPr lang="tr-TR" sz="1400" dirty="0"/>
              <a:t>Uygulanan programın etkililiğini değerlendirir.</a:t>
            </a:r>
          </a:p>
          <a:p>
            <a:pPr lvl="0"/>
            <a:r>
              <a:rPr lang="tr-TR" sz="1400" dirty="0"/>
              <a:t>Değerlendirme sonucuna göre raporunu hazırlar ve ilgili birimlere gönderir.</a:t>
            </a:r>
          </a:p>
          <a:p>
            <a:pPr lvl="0"/>
            <a:r>
              <a:rPr lang="tr-TR" sz="1400" dirty="0"/>
              <a:t> Müdahale sürecinden sonra izleme çalışmalarını yapar.</a:t>
            </a:r>
          </a:p>
          <a:p>
            <a:pPr lvl="0"/>
            <a:r>
              <a:rPr lang="tr-TR" sz="1400" dirty="0"/>
              <a:t> Gerekli görüldüğünde destekleyici çalışmaların yapılmasını sağlar.</a:t>
            </a:r>
          </a:p>
          <a:p>
            <a:pPr lvl="0"/>
            <a:r>
              <a:rPr lang="tr-TR" sz="1400" dirty="0"/>
              <a:t>Okul çalışmalarına katılan ekip üyeleri ile çalışma bitiminde meslektaş dayanışma toplantısı yapar.</a:t>
            </a:r>
          </a:p>
          <a:p>
            <a:endParaRPr lang="tr-TR" dirty="0"/>
          </a:p>
        </p:txBody>
      </p:sp>
    </p:spTree>
    <p:extLst>
      <p:ext uri="{BB962C8B-B14F-4D97-AF65-F5344CB8AC3E}">
        <p14:creationId xmlns:p14="http://schemas.microsoft.com/office/powerpoint/2010/main" val="41194858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dirty="0" smtClean="0"/>
              <a:t/>
            </a:r>
            <a:br>
              <a:rPr lang="tr-TR" sz="2800" dirty="0" smtClean="0"/>
            </a:br>
            <a:r>
              <a:rPr lang="tr-TR" sz="2800" dirty="0"/>
              <a:t/>
            </a:r>
            <a:br>
              <a:rPr lang="tr-TR" sz="2800" dirty="0"/>
            </a:br>
            <a:r>
              <a:rPr lang="tr-TR" sz="2800" dirty="0" smtClean="0"/>
              <a:t/>
            </a:r>
            <a:br>
              <a:rPr lang="tr-TR" sz="2800" dirty="0" smtClean="0"/>
            </a:br>
            <a:r>
              <a:rPr lang="tr-TR" dirty="0"/>
              <a:t/>
            </a:r>
            <a:br>
              <a:rPr lang="tr-TR" dirty="0"/>
            </a:br>
            <a:r>
              <a:rPr lang="tr-TR" sz="3200" dirty="0"/>
              <a:t>İlçe Psikososyal Koruma Önleme ve Krize Müdahale Ekibi Çalışma </a:t>
            </a:r>
            <a:r>
              <a:rPr lang="tr-TR" sz="3200" dirty="0" smtClean="0"/>
              <a:t>Esasları</a:t>
            </a:r>
            <a:endParaRPr lang="tr-TR" sz="3200" dirty="0"/>
          </a:p>
        </p:txBody>
      </p:sp>
      <p:sp>
        <p:nvSpPr>
          <p:cNvPr id="3" name="İçerik Yer Tutucusu 2"/>
          <p:cNvSpPr>
            <a:spLocks noGrp="1"/>
          </p:cNvSpPr>
          <p:nvPr>
            <p:ph idx="1"/>
          </p:nvPr>
        </p:nvSpPr>
        <p:spPr/>
        <p:txBody>
          <a:bodyPr/>
          <a:lstStyle/>
          <a:p>
            <a:pPr lvl="0"/>
            <a:r>
              <a:rPr lang="tr-TR" sz="1800" dirty="0"/>
              <a:t>İlçenin psikososyal önleme, koruma ve krize müdahale konularında eğitim ihtiyaçlarını belirler ve RAM’a iletir.</a:t>
            </a:r>
          </a:p>
          <a:p>
            <a:pPr lvl="0"/>
            <a:r>
              <a:rPr lang="tr-TR" sz="1800" dirty="0"/>
              <a:t>İlçedeki eğitimler, RAM koordinasyonuyla, öncelikle ilçede görevli ekip üyeleri tarafından yürütülür.</a:t>
            </a:r>
          </a:p>
          <a:p>
            <a:pPr lvl="0"/>
            <a:r>
              <a:rPr lang="tr-TR" sz="1800" dirty="0"/>
              <a:t>İlçe ekibinden destek istenmesi durumunda; ilçenin bağlı bulunduğu RAM’da görevli ekip üyeleri okula giderek durum değerlendirmesi yapar ve ihtiyaca göre ilçede görevli ekip üyeleri tarafından çalışmaların yürütülmesini organize eder. İhtiyaç halinde diğer ilçelerdeki ekip üyelerinden destek alınmasını sağlar.</a:t>
            </a:r>
          </a:p>
          <a:p>
            <a:pPr lvl="0"/>
            <a:r>
              <a:rPr lang="tr-TR" sz="1800" dirty="0"/>
              <a:t>Okul psikososyal koruma önleme ve krize müdahale ekibi çalışmalarının yürütülmesindeki aksaklıklarda, ilçe psikososyal </a:t>
            </a:r>
            <a:r>
              <a:rPr lang="tr-TR" sz="1800" dirty="0" smtClean="0"/>
              <a:t>önleme ve krize müdahale ekibi danışmanlık hizmeti sunar. </a:t>
            </a:r>
            <a:endParaRPr lang="tr-TR" sz="1800" dirty="0"/>
          </a:p>
          <a:p>
            <a:endParaRPr lang="tr-TR" dirty="0"/>
          </a:p>
        </p:txBody>
      </p:sp>
    </p:spTree>
    <p:extLst>
      <p:ext uri="{BB962C8B-B14F-4D97-AF65-F5344CB8AC3E}">
        <p14:creationId xmlns:p14="http://schemas.microsoft.com/office/powerpoint/2010/main" val="9714973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2000" dirty="0" smtClean="0"/>
              <a:t/>
            </a:r>
            <a:br>
              <a:rPr lang="tr-TR" sz="2000" dirty="0" smtClean="0"/>
            </a:br>
            <a:r>
              <a:rPr lang="tr-TR" sz="2000" dirty="0"/>
              <a:t/>
            </a:r>
            <a:br>
              <a:rPr lang="tr-TR" sz="2000" dirty="0"/>
            </a:br>
            <a:r>
              <a:rPr lang="tr-TR" sz="2000" dirty="0" smtClean="0"/>
              <a:t/>
            </a:r>
            <a:br>
              <a:rPr lang="tr-TR" sz="2000" dirty="0" smtClean="0"/>
            </a:br>
            <a:r>
              <a:rPr lang="tr-TR" sz="2000" dirty="0"/>
              <a:t/>
            </a:r>
            <a:br>
              <a:rPr lang="tr-TR" sz="2000" dirty="0"/>
            </a:br>
            <a:r>
              <a:rPr lang="tr-TR" sz="2000" dirty="0" smtClean="0"/>
              <a:t/>
            </a:r>
            <a:br>
              <a:rPr lang="tr-TR" sz="2000" dirty="0" smtClean="0"/>
            </a:br>
            <a:r>
              <a:rPr lang="tr-TR" sz="2000" dirty="0" smtClean="0"/>
              <a:t/>
            </a:r>
            <a:br>
              <a:rPr lang="tr-TR" sz="2000" dirty="0" smtClean="0"/>
            </a:br>
            <a:r>
              <a:rPr lang="tr-TR" dirty="0"/>
              <a:t/>
            </a:r>
            <a:br>
              <a:rPr lang="tr-TR" dirty="0"/>
            </a:br>
            <a:r>
              <a:rPr lang="tr-TR" sz="3200" dirty="0"/>
              <a:t>OKUL PSİKOSOSYAL KORUMA ÖNLEME VE KRİZE MÜDAHALE EKİBİ</a:t>
            </a:r>
          </a:p>
        </p:txBody>
      </p:sp>
      <p:sp>
        <p:nvSpPr>
          <p:cNvPr id="3" name="İçerik Yer Tutucusu 2"/>
          <p:cNvSpPr>
            <a:spLocks noGrp="1"/>
          </p:cNvSpPr>
          <p:nvPr>
            <p:ph idx="1"/>
          </p:nvPr>
        </p:nvSpPr>
        <p:spPr/>
        <p:txBody>
          <a:bodyPr/>
          <a:lstStyle/>
          <a:p>
            <a:r>
              <a:rPr lang="tr-TR" dirty="0"/>
              <a:t> </a:t>
            </a:r>
            <a:r>
              <a:rPr lang="tr-TR" dirty="0" smtClean="0"/>
              <a:t> </a:t>
            </a:r>
            <a:r>
              <a:rPr lang="tr-TR" sz="2400" dirty="0" smtClean="0"/>
              <a:t>Eğitim kurumu müdürü veya eğitim kurumu müdürü tarafından görevlendirilen bir müdür yardımcısı başkanlığında; </a:t>
            </a:r>
          </a:p>
          <a:p>
            <a:r>
              <a:rPr lang="tr-TR" sz="2400" dirty="0"/>
              <a:t> </a:t>
            </a:r>
            <a:r>
              <a:rPr lang="tr-TR" sz="2400" dirty="0" smtClean="0"/>
              <a:t> Varsa rehberlik öğretmenleri, </a:t>
            </a:r>
          </a:p>
          <a:p>
            <a:r>
              <a:rPr lang="tr-TR" sz="2400" dirty="0"/>
              <a:t> </a:t>
            </a:r>
            <a:r>
              <a:rPr lang="tr-TR" sz="2400" dirty="0" smtClean="0"/>
              <a:t> Rehberlik hizmetleri yürütme komisyonu üyesi her sınıf düzeyinden en az bir sınıf rehber öğretmeninden oluşur. </a:t>
            </a:r>
          </a:p>
          <a:p>
            <a:pPr marL="0" indent="0">
              <a:buNone/>
            </a:pPr>
            <a:r>
              <a:rPr lang="tr-TR" sz="2000" dirty="0"/>
              <a:t> </a:t>
            </a:r>
            <a:r>
              <a:rPr lang="tr-TR" sz="2000" dirty="0" smtClean="0"/>
              <a:t>  </a:t>
            </a:r>
            <a:endParaRPr lang="tr-TR" sz="2000" dirty="0"/>
          </a:p>
        </p:txBody>
      </p:sp>
    </p:spTree>
    <p:extLst>
      <p:ext uri="{BB962C8B-B14F-4D97-AF65-F5344CB8AC3E}">
        <p14:creationId xmlns:p14="http://schemas.microsoft.com/office/powerpoint/2010/main" val="27436890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 </a:t>
            </a:r>
            <a:r>
              <a:rPr lang="tr-TR" sz="1800"/>
              <a:t/>
            </a:r>
            <a:br>
              <a:rPr lang="tr-TR" sz="1800"/>
            </a:br>
            <a:r>
              <a:rPr lang="tr-TR" dirty="0"/>
              <a:t/>
            </a:r>
            <a:br>
              <a:rPr lang="tr-TR" dirty="0"/>
            </a:br>
            <a:r>
              <a:rPr lang="tr-TR" sz="2000" dirty="0" smtClean="0"/>
              <a:t>Okul</a:t>
            </a:r>
            <a:r>
              <a:rPr lang="tr-TR" dirty="0" smtClean="0"/>
              <a:t> </a:t>
            </a:r>
            <a:r>
              <a:rPr lang="tr-TR" sz="2000" dirty="0" smtClean="0"/>
              <a:t>Psikososyal Koruma Önleme ve Krize Müdahale Ekibi </a:t>
            </a:r>
            <a:r>
              <a:rPr lang="tr-TR" sz="2000" smtClean="0"/>
              <a:t>Oluşturulurken : </a:t>
            </a:r>
            <a:endParaRPr lang="tr-TR" sz="2000" dirty="0"/>
          </a:p>
        </p:txBody>
      </p:sp>
      <p:sp>
        <p:nvSpPr>
          <p:cNvPr id="3" name="İçerik Yer Tutucusu 2"/>
          <p:cNvSpPr>
            <a:spLocks noGrp="1"/>
          </p:cNvSpPr>
          <p:nvPr>
            <p:ph idx="1"/>
          </p:nvPr>
        </p:nvSpPr>
        <p:spPr/>
        <p:txBody>
          <a:bodyPr/>
          <a:lstStyle/>
          <a:p>
            <a:pPr lvl="0"/>
            <a:r>
              <a:rPr lang="tr-TR" sz="2000" dirty="0"/>
              <a:t>Okul müdürü tarafından rehberlik servisi ile işbirliği yapılmasına,</a:t>
            </a:r>
          </a:p>
          <a:p>
            <a:pPr lvl="0"/>
            <a:r>
              <a:rPr lang="tr-TR" sz="2000" dirty="0"/>
              <a:t>Üyelerin belirlenmesinde ve görevlendirilmesinde temel kriz eğitiminde verilen niteliklerin göz önünde bulundurulmasına,</a:t>
            </a:r>
          </a:p>
          <a:p>
            <a:pPr lvl="0"/>
            <a:r>
              <a:rPr lang="tr-TR" sz="2000" dirty="0"/>
              <a:t>Ekip oluşturulurken ikili eğitim yapılan okullarda her iki devreyi de kapsayacak şekilde üyelerin belirlenmesine,</a:t>
            </a:r>
          </a:p>
          <a:p>
            <a:pPr lvl="0"/>
            <a:r>
              <a:rPr lang="tr-TR" sz="2000" dirty="0"/>
              <a:t>Sivil Savunma Ekibi ile kriz ekibi üyelerinin koordineli olarak oluşturulmasına ve birlikte çalışmalarına dikkat edilmelidir.</a:t>
            </a:r>
          </a:p>
          <a:p>
            <a:endParaRPr lang="tr-TR" dirty="0"/>
          </a:p>
        </p:txBody>
      </p:sp>
    </p:spTree>
    <p:extLst>
      <p:ext uri="{BB962C8B-B14F-4D97-AF65-F5344CB8AC3E}">
        <p14:creationId xmlns:p14="http://schemas.microsoft.com/office/powerpoint/2010/main" val="36128598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2000" dirty="0" smtClean="0"/>
              <a:t/>
            </a:r>
            <a:br>
              <a:rPr lang="tr-TR" sz="2000" dirty="0" smtClean="0"/>
            </a:br>
            <a:r>
              <a:rPr lang="tr-TR" sz="2000" dirty="0"/>
              <a:t/>
            </a:r>
            <a:br>
              <a:rPr lang="tr-TR" sz="2000" dirty="0"/>
            </a:br>
            <a:r>
              <a:rPr lang="tr-TR" sz="2000" dirty="0"/>
              <a:t>Okul Psikososyal Koruma Önleme Ve Krize Müdahale Ekibinin</a:t>
            </a:r>
            <a:r>
              <a:rPr lang="tr-TR" sz="2000" u="sng" dirty="0"/>
              <a:t> </a:t>
            </a:r>
            <a:r>
              <a:rPr lang="tr-TR" sz="2000" dirty="0"/>
              <a:t>Görevleri</a:t>
            </a:r>
          </a:p>
        </p:txBody>
      </p:sp>
      <p:sp>
        <p:nvSpPr>
          <p:cNvPr id="3" name="İçerik Yer Tutucusu 2"/>
          <p:cNvSpPr>
            <a:spLocks noGrp="1"/>
          </p:cNvSpPr>
          <p:nvPr>
            <p:ph idx="1"/>
          </p:nvPr>
        </p:nvSpPr>
        <p:spPr/>
        <p:txBody>
          <a:bodyPr/>
          <a:lstStyle/>
          <a:p>
            <a:r>
              <a:rPr lang="tr-TR" sz="1600" dirty="0"/>
              <a:t>Müdahale planını hazırlar ve </a:t>
            </a:r>
            <a:r>
              <a:rPr lang="tr-TR" sz="1600" dirty="0" smtClean="0"/>
              <a:t>geliştirir.</a:t>
            </a:r>
          </a:p>
          <a:p>
            <a:pPr lvl="0"/>
            <a:r>
              <a:rPr lang="tr-TR" sz="1600" dirty="0"/>
              <a:t>Okul idaresince hazırlanmış olan okul risk haritasını değerlendirir, olası risklere yönelik önlemleri </a:t>
            </a:r>
            <a:r>
              <a:rPr lang="tr-TR" sz="1600" dirty="0" smtClean="0"/>
              <a:t>alır.</a:t>
            </a:r>
          </a:p>
          <a:p>
            <a:pPr lvl="0"/>
            <a:r>
              <a:rPr lang="tr-TR" sz="1600" dirty="0" smtClean="0"/>
              <a:t>Müdahale </a:t>
            </a:r>
            <a:r>
              <a:rPr lang="tr-TR" sz="1600" dirty="0"/>
              <a:t>gerektiren durumda  yararlanılacak kişi ve kurumlarla ilişki ve işbirliğini </a:t>
            </a:r>
            <a:r>
              <a:rPr lang="tr-TR" sz="1600" dirty="0" smtClean="0"/>
              <a:t>sağlar.</a:t>
            </a:r>
          </a:p>
          <a:p>
            <a:pPr lvl="0"/>
            <a:r>
              <a:rPr lang="tr-TR" sz="1600" dirty="0"/>
              <a:t>Kriz dosyasını oluşturur</a:t>
            </a:r>
            <a:r>
              <a:rPr lang="tr-TR" sz="1600" dirty="0" smtClean="0"/>
              <a:t>.</a:t>
            </a:r>
          </a:p>
          <a:p>
            <a:r>
              <a:rPr lang="tr-TR" sz="1600" dirty="0"/>
              <a:t>Basın açıklaması yapacak olan üye belirlenir ve önceden üst makam onayı alınır.</a:t>
            </a:r>
          </a:p>
          <a:p>
            <a:pPr lvl="0"/>
            <a:r>
              <a:rPr lang="tr-TR" sz="1600" dirty="0"/>
              <a:t>Tüm personele eğitim çalışması </a:t>
            </a:r>
            <a:r>
              <a:rPr lang="tr-TR" sz="1600" dirty="0" smtClean="0"/>
              <a:t>düzenler.</a:t>
            </a:r>
            <a:endParaRPr lang="tr-TR" sz="1600" dirty="0"/>
          </a:p>
        </p:txBody>
      </p:sp>
    </p:spTree>
    <p:extLst>
      <p:ext uri="{BB962C8B-B14F-4D97-AF65-F5344CB8AC3E}">
        <p14:creationId xmlns:p14="http://schemas.microsoft.com/office/powerpoint/2010/main" val="26992099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2000" dirty="0"/>
              <a:t>OKULDA  MÜDAHALE GEREKTİREN OLAY ANINDA YAPILACAKLAR</a:t>
            </a:r>
            <a:r>
              <a:rPr lang="tr-TR" dirty="0"/>
              <a:t/>
            </a:r>
            <a:br>
              <a:rPr lang="tr-TR" dirty="0"/>
            </a:br>
            <a:endParaRPr lang="tr-TR" dirty="0"/>
          </a:p>
        </p:txBody>
      </p:sp>
      <p:sp>
        <p:nvSpPr>
          <p:cNvPr id="3" name="İçerik Yer Tutucusu 2"/>
          <p:cNvSpPr>
            <a:spLocks noGrp="1"/>
          </p:cNvSpPr>
          <p:nvPr>
            <p:ph idx="1"/>
          </p:nvPr>
        </p:nvSpPr>
        <p:spPr/>
        <p:txBody>
          <a:bodyPr/>
          <a:lstStyle/>
          <a:p>
            <a:r>
              <a:rPr lang="tr-TR" sz="1400" dirty="0"/>
              <a:t>Okul psikososyal koruma önleme ve krize müdahale ekibi </a:t>
            </a:r>
            <a:r>
              <a:rPr lang="tr-TR" sz="1400" dirty="0" smtClean="0"/>
              <a:t>toplanır</a:t>
            </a:r>
          </a:p>
          <a:p>
            <a:r>
              <a:rPr lang="tr-TR" sz="1400" dirty="0"/>
              <a:t>İlgili sağlık ve emniyet birimlerine haber </a:t>
            </a:r>
            <a:r>
              <a:rPr lang="tr-TR" sz="1400" dirty="0" smtClean="0"/>
              <a:t>verilir</a:t>
            </a:r>
          </a:p>
          <a:p>
            <a:r>
              <a:rPr lang="tr-TR" sz="1400" dirty="0"/>
              <a:t>Fiziksel önlemler alınır</a:t>
            </a:r>
            <a:r>
              <a:rPr lang="tr-TR" sz="1400" dirty="0" smtClean="0"/>
              <a:t>:</a:t>
            </a:r>
          </a:p>
          <a:p>
            <a:r>
              <a:rPr lang="tr-TR" sz="1400" dirty="0"/>
              <a:t>Gerekli hallerde ilkyardım çalışmaları yapılır</a:t>
            </a:r>
            <a:r>
              <a:rPr lang="tr-TR" sz="1400" dirty="0" smtClean="0"/>
              <a:t>:</a:t>
            </a:r>
          </a:p>
          <a:p>
            <a:r>
              <a:rPr lang="tr-TR" sz="1400" dirty="0"/>
              <a:t>Öğrencilere, öğretmenlere ve velilere verilecek bilgi aktarım </a:t>
            </a:r>
            <a:r>
              <a:rPr lang="tr-TR" sz="1400" dirty="0" smtClean="0"/>
              <a:t>formu hazırlanır.</a:t>
            </a:r>
          </a:p>
          <a:p>
            <a:r>
              <a:rPr lang="tr-TR" sz="1400" dirty="0" smtClean="0"/>
              <a:t> </a:t>
            </a:r>
            <a:r>
              <a:rPr lang="tr-TR" sz="1400" dirty="0"/>
              <a:t>İlçe Psikososyal Koruma Önleme ve Krize Müdahale Ekibine haber </a:t>
            </a:r>
            <a:r>
              <a:rPr lang="tr-TR" sz="1400" dirty="0" smtClean="0"/>
              <a:t>verilir.</a:t>
            </a:r>
          </a:p>
          <a:p>
            <a:pPr lvl="0"/>
            <a:r>
              <a:rPr lang="tr-TR" sz="1400" dirty="0"/>
              <a:t>İlçe psikososyal koruma, önleme ve krize müdahale ekibinden oluşturulan bir gözlem ekibi kurum yönetimi, okul rehberlik servisi ve okul psikososyal koruma, önleme ve müdahale ekibi ile görüşmeler yapar.</a:t>
            </a:r>
          </a:p>
          <a:p>
            <a:pPr lvl="0"/>
            <a:r>
              <a:rPr lang="tr-TR" sz="1400" dirty="0"/>
              <a:t>Olaydan etkilenen öğretmenlere, öğrencilere ve velilere yönelik destek çalışmaları yapılır.  </a:t>
            </a:r>
          </a:p>
          <a:p>
            <a:pPr lvl="0"/>
            <a:r>
              <a:rPr lang="tr-TR" sz="1400" dirty="0"/>
              <a:t> Çalışma yapılan her günün sonunda ekip toplanır, yapılan çalışmaları değerlendirir ve daha sonra yapılacak çalışmaları planlar.</a:t>
            </a:r>
          </a:p>
          <a:p>
            <a:pPr lvl="0"/>
            <a:r>
              <a:rPr lang="tr-TR" sz="1400" dirty="0"/>
              <a:t> Müdahale sürecinde uygulanan programa ilişkin “Değerlendirme </a:t>
            </a:r>
            <a:r>
              <a:rPr lang="tr-TR" sz="1400" dirty="0" smtClean="0"/>
              <a:t>Formu-1 </a:t>
            </a:r>
            <a:r>
              <a:rPr lang="tr-TR" sz="1400" dirty="0"/>
              <a:t>doldurur ve İlçe Psikososyal Koruma Önleme ve Krize Müdahale Ekibine gönderir. </a:t>
            </a:r>
          </a:p>
          <a:p>
            <a:pPr lvl="0"/>
            <a:r>
              <a:rPr lang="tr-TR" sz="1400" dirty="0"/>
              <a:t>İlçe Psikososyal Koruma Önleme ve Krize Müdahale Ekibinin okulda çalışma yapması durumunda “Değerlendirme Formu–2</a:t>
            </a:r>
            <a:r>
              <a:rPr lang="tr-TR" sz="1400" dirty="0" smtClean="0"/>
              <a:t>” </a:t>
            </a:r>
            <a:r>
              <a:rPr lang="tr-TR" sz="1400" dirty="0"/>
              <a:t>doldurulur, bir örneği okula bırakılır.</a:t>
            </a:r>
          </a:p>
          <a:p>
            <a:endParaRPr lang="tr-TR" sz="1800" dirty="0"/>
          </a:p>
        </p:txBody>
      </p:sp>
    </p:spTree>
    <p:extLst>
      <p:ext uri="{BB962C8B-B14F-4D97-AF65-F5344CB8AC3E}">
        <p14:creationId xmlns:p14="http://schemas.microsoft.com/office/powerpoint/2010/main" val="38409887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idx="4294967295"/>
          </p:nvPr>
        </p:nvSpPr>
        <p:spPr/>
        <p:txBody>
          <a:bodyPr anchor="ctr"/>
          <a:lstStyle/>
          <a:p>
            <a:pPr eaLnBrk="1" hangingPunct="1"/>
            <a:r>
              <a:rPr lang="tr-TR" smtClean="0"/>
              <a:t>İl Genelinde Yapılan Çalışmalar  </a:t>
            </a:r>
          </a:p>
        </p:txBody>
      </p:sp>
      <p:sp>
        <p:nvSpPr>
          <p:cNvPr id="29698" name="Rectangle 3"/>
          <p:cNvSpPr>
            <a:spLocks noGrp="1"/>
          </p:cNvSpPr>
          <p:nvPr>
            <p:ph type="body" idx="4294967295"/>
          </p:nvPr>
        </p:nvSpPr>
        <p:spPr/>
        <p:txBody>
          <a:bodyPr/>
          <a:lstStyle/>
          <a:p>
            <a:pPr eaLnBrk="1" hangingPunct="1"/>
            <a:r>
              <a:rPr lang="tr-TR" sz="2000" b="1" dirty="0" smtClean="0"/>
              <a:t> </a:t>
            </a:r>
            <a:r>
              <a:rPr lang="tr-TR" sz="2400" b="1" dirty="0" smtClean="0"/>
              <a:t>Okul yöneticilerine ve rehber öğretmenlere  yönelik olarak yapılan  Kriz ve Krize  Müdahale Eğitimleri,</a:t>
            </a:r>
          </a:p>
          <a:p>
            <a:pPr eaLnBrk="1" hangingPunct="1">
              <a:buFontTx/>
              <a:buChar char="•"/>
            </a:pPr>
            <a:r>
              <a:rPr lang="tr-TR" sz="2400" b="1" dirty="0" smtClean="0"/>
              <a:t> Rehber öğretmenlere yönelik olarak Psikososyal  Müdahale Hizmetleri  Eğitimleri, </a:t>
            </a:r>
          </a:p>
          <a:p>
            <a:pPr eaLnBrk="1" hangingPunct="1">
              <a:buFontTx/>
              <a:buChar char="•"/>
            </a:pPr>
            <a:r>
              <a:rPr lang="tr-TR" sz="2400" b="1" dirty="0" smtClean="0"/>
              <a:t>Eğitimden geçen rehber öğretmenler tarafından rehberlik planları kapsamında okulda veli- öğretmen ve öğrencilere yönelik travma ve etkileri konusunda yapılan </a:t>
            </a:r>
            <a:r>
              <a:rPr lang="tr-TR" sz="2400" b="1" dirty="0" err="1" smtClean="0"/>
              <a:t>Psikoeğitim</a:t>
            </a:r>
            <a:r>
              <a:rPr lang="tr-TR" sz="2400" b="1" dirty="0" smtClean="0"/>
              <a:t>  çalışma ve uygulamaları. </a:t>
            </a:r>
          </a:p>
          <a:p>
            <a:pPr eaLnBrk="1" hangingPunct="1">
              <a:buFont typeface="Wingdings" pitchFamily="2" charset="2"/>
              <a:buNone/>
            </a:pPr>
            <a:endParaRPr lang="tr-TR" sz="2400" b="1" dirty="0" smtClean="0"/>
          </a:p>
          <a:p>
            <a:pPr eaLnBrk="1" hangingPunct="1">
              <a:buFont typeface="Wingdings" pitchFamily="2" charset="2"/>
              <a:buNone/>
            </a:pPr>
            <a:endParaRPr lang="tr-TR" sz="2400" dirty="0" smtClean="0"/>
          </a:p>
          <a:p>
            <a:pPr eaLnBrk="1" hangingPunct="1">
              <a:buFont typeface="Wingdings" pitchFamily="2" charset="2"/>
              <a:buNone/>
            </a:pPr>
            <a:endParaRPr lang="tr-TR" sz="24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idx="4294967295"/>
          </p:nvPr>
        </p:nvSpPr>
        <p:spPr/>
        <p:txBody>
          <a:bodyPr anchor="ctr"/>
          <a:lstStyle/>
          <a:p>
            <a:pPr eaLnBrk="1" hangingPunct="1"/>
            <a:r>
              <a:rPr lang="tr-TR" sz="3200" smtClean="0"/>
              <a:t>Çalışmalarımızda Aksayan Yönler </a:t>
            </a:r>
          </a:p>
        </p:txBody>
      </p:sp>
      <p:sp>
        <p:nvSpPr>
          <p:cNvPr id="30722" name="Rectangle 3"/>
          <p:cNvSpPr>
            <a:spLocks noGrp="1"/>
          </p:cNvSpPr>
          <p:nvPr>
            <p:ph type="body" idx="4294967295"/>
          </p:nvPr>
        </p:nvSpPr>
        <p:spPr/>
        <p:txBody>
          <a:bodyPr/>
          <a:lstStyle/>
          <a:p>
            <a:pPr eaLnBrk="1" hangingPunct="1">
              <a:lnSpc>
                <a:spcPct val="90000"/>
              </a:lnSpc>
            </a:pPr>
            <a:r>
              <a:rPr lang="tr-TR" dirty="0" smtClean="0"/>
              <a:t>Kavram kargaşası </a:t>
            </a:r>
          </a:p>
          <a:p>
            <a:pPr eaLnBrk="1" hangingPunct="1">
              <a:lnSpc>
                <a:spcPct val="90000"/>
              </a:lnSpc>
            </a:pPr>
            <a:r>
              <a:rPr lang="tr-TR" dirty="0" smtClean="0"/>
              <a:t>Planlama boyutuna yöneticilerin dahil olmaması, kriz durumunda fazla müdahil olunması </a:t>
            </a:r>
          </a:p>
          <a:p>
            <a:pPr eaLnBrk="1" hangingPunct="1">
              <a:lnSpc>
                <a:spcPct val="90000"/>
              </a:lnSpc>
            </a:pPr>
            <a:r>
              <a:rPr lang="tr-TR" dirty="0" smtClean="0"/>
              <a:t>İl- İlçe- Okul Krize Müdahale Ekipleri arasında bilgi akışında aksamaların olması,</a:t>
            </a:r>
          </a:p>
          <a:p>
            <a:pPr eaLnBrk="1" hangingPunct="1">
              <a:lnSpc>
                <a:spcPct val="90000"/>
              </a:lnSpc>
            </a:pPr>
            <a:r>
              <a:rPr lang="tr-TR" dirty="0" smtClean="0"/>
              <a:t>Gizlilik </a:t>
            </a:r>
          </a:p>
          <a:p>
            <a:pPr eaLnBrk="1" hangingPunct="1">
              <a:lnSpc>
                <a:spcPct val="90000"/>
              </a:lnSpc>
            </a:pPr>
            <a:r>
              <a:rPr lang="tr-TR" dirty="0" smtClean="0"/>
              <a:t>Kriz anında yazılı ve görsel medyanın olumsuz etkileri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idx="4294967295"/>
          </p:nvPr>
        </p:nvSpPr>
        <p:spPr/>
        <p:txBody>
          <a:bodyPr anchor="ctr"/>
          <a:lstStyle/>
          <a:p>
            <a:pPr eaLnBrk="1" hangingPunct="1"/>
            <a:r>
              <a:rPr lang="tr-TR" smtClean="0"/>
              <a:t>Etkili Planlama İçin </a:t>
            </a:r>
          </a:p>
        </p:txBody>
      </p:sp>
      <p:sp>
        <p:nvSpPr>
          <p:cNvPr id="32770" name="Rectangle 3"/>
          <p:cNvSpPr>
            <a:spLocks noGrp="1"/>
          </p:cNvSpPr>
          <p:nvPr>
            <p:ph type="body" idx="4294967295"/>
          </p:nvPr>
        </p:nvSpPr>
        <p:spPr/>
        <p:txBody>
          <a:bodyPr/>
          <a:lstStyle/>
          <a:p>
            <a:pPr eaLnBrk="1" hangingPunct="1"/>
            <a:r>
              <a:rPr lang="tr-TR" sz="2400" smtClean="0"/>
              <a:t>Her kriz durumunun yönetimi ya da önlenmesine dahil edilecek görevliler ile, </a:t>
            </a:r>
          </a:p>
          <a:p>
            <a:pPr eaLnBrk="1" hangingPunct="1"/>
            <a:r>
              <a:rPr lang="tr-TR" sz="2400" smtClean="0"/>
              <a:t>Kriz sırasında ya da krizden sonra yazılı ve görsel basınla iletişimde bulunacak görevli kişi belirlenmeli,</a:t>
            </a:r>
          </a:p>
          <a:p>
            <a:pPr eaLnBrk="1" hangingPunct="1"/>
            <a:r>
              <a:rPr lang="tr-TR" sz="2400" smtClean="0"/>
              <a:t>Önceden planlanmış prosedür izlenmeli,</a:t>
            </a:r>
          </a:p>
          <a:p>
            <a:pPr eaLnBrk="1" hangingPunct="1"/>
            <a:r>
              <a:rPr lang="tr-TR" sz="2400" smtClean="0"/>
              <a:t>Bir intihar, cinayet ve ya kaza ile bir öğrenci ya da personelin ölümü durumunda öğrenci ve/veya personelin duygusal çöküntüleriyle başa çıkmalarına yardımcı olacak personel görevlendirilmeli,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idx="4294967295"/>
          </p:nvPr>
        </p:nvSpPr>
        <p:spPr/>
        <p:txBody>
          <a:bodyPr anchor="ctr"/>
          <a:lstStyle/>
          <a:p>
            <a:pPr eaLnBrk="1" hangingPunct="1"/>
            <a:endParaRPr lang="tr-TR" smtClean="0"/>
          </a:p>
        </p:txBody>
      </p:sp>
      <p:sp>
        <p:nvSpPr>
          <p:cNvPr id="33794" name="Rectangle 3"/>
          <p:cNvSpPr>
            <a:spLocks noGrp="1"/>
          </p:cNvSpPr>
          <p:nvPr>
            <p:ph type="body" idx="4294967295"/>
          </p:nvPr>
        </p:nvSpPr>
        <p:spPr/>
        <p:txBody>
          <a:bodyPr/>
          <a:lstStyle/>
          <a:p>
            <a:pPr eaLnBrk="1" hangingPunct="1"/>
            <a:r>
              <a:rPr lang="tr-TR" sz="2400" smtClean="0"/>
              <a:t>Adli bir suç olması durumunda polis ve diğer resmi yetkililerle görüşecek irtibat görevlisi,</a:t>
            </a:r>
          </a:p>
          <a:p>
            <a:pPr eaLnBrk="1" hangingPunct="1"/>
            <a:r>
              <a:rPr lang="tr-TR" sz="2400" smtClean="0"/>
              <a:t>Eğer kriz durumu söylentilerin kontrol edilmesini gerektirirse topluma büyük ölçüde ulaşmak için acil telefon hattı görevlisi(sürekli aranabilen ve hemen yanıt verilen) </a:t>
            </a:r>
          </a:p>
          <a:p>
            <a:pPr eaLnBrk="1" hangingPunct="1"/>
            <a:r>
              <a:rPr lang="tr-TR" sz="2400" smtClean="0"/>
              <a:t>Krizi ayrıntılı olarak anlatan bir izleme yazısını hazırlayan ve sürdüren görevli belirlenmeli,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Başlık"/>
          <p:cNvSpPr>
            <a:spLocks noGrp="1"/>
          </p:cNvSpPr>
          <p:nvPr>
            <p:ph type="title" idx="4294967295"/>
          </p:nvPr>
        </p:nvSpPr>
        <p:spPr/>
        <p:txBody>
          <a:bodyPr anchor="ctr"/>
          <a:lstStyle/>
          <a:p>
            <a:pPr eaLnBrk="1" hangingPunct="1"/>
            <a:r>
              <a:rPr lang="tr-TR" sz="3200" smtClean="0"/>
              <a:t>DAYANAKLARIMIZ VE YOL HARİTAMIZ</a:t>
            </a:r>
          </a:p>
        </p:txBody>
      </p:sp>
      <p:sp>
        <p:nvSpPr>
          <p:cNvPr id="41987" name="2 İçerik Yer Tutucusu"/>
          <p:cNvSpPr>
            <a:spLocks noGrp="1"/>
          </p:cNvSpPr>
          <p:nvPr>
            <p:ph idx="4294967295"/>
          </p:nvPr>
        </p:nvSpPr>
        <p:spPr/>
        <p:txBody>
          <a:bodyPr/>
          <a:lstStyle/>
          <a:p>
            <a:pPr eaLnBrk="1" hangingPunct="1">
              <a:buNone/>
            </a:pPr>
            <a:r>
              <a:rPr lang="tr-TR" sz="2000" b="1" dirty="0"/>
              <a:t> </a:t>
            </a:r>
            <a:r>
              <a:rPr lang="tr-TR" sz="1800" b="1" dirty="0"/>
              <a:t>Başbakanlık,</a:t>
            </a:r>
          </a:p>
          <a:p>
            <a:pPr eaLnBrk="1" hangingPunct="1">
              <a:buFont typeface="Wingdings" pitchFamily="2" charset="2"/>
              <a:buChar char="§"/>
            </a:pPr>
            <a:r>
              <a:rPr lang="tr-TR" sz="1800" dirty="0"/>
              <a:t>   9 Ocak 1997 gün 22872 sayılı “ Kriz Yönetim Merkezi” Yönetmeliği  </a:t>
            </a:r>
          </a:p>
          <a:p>
            <a:pPr eaLnBrk="1" hangingPunct="1">
              <a:buNone/>
            </a:pPr>
            <a:r>
              <a:rPr lang="tr-TR" sz="1800" b="1" dirty="0"/>
              <a:t>      Milli Eğitim Bakanlığı,</a:t>
            </a:r>
          </a:p>
          <a:p>
            <a:pPr eaLnBrk="1" hangingPunct="1">
              <a:buFont typeface="Wingdings" pitchFamily="2" charset="2"/>
              <a:buChar char="§"/>
            </a:pPr>
            <a:r>
              <a:rPr lang="tr-TR" sz="1800" dirty="0"/>
              <a:t> Rehberlik Hizmetleri Yönetmeliği, </a:t>
            </a:r>
          </a:p>
          <a:p>
            <a:pPr eaLnBrk="1" hangingPunct="1">
              <a:buFont typeface="Wingdings" pitchFamily="2" charset="2"/>
              <a:buChar char="§"/>
            </a:pPr>
            <a:r>
              <a:rPr lang="tr-TR" sz="1800" dirty="0"/>
              <a:t>1999/2505  Afetlerde Uygulanacak Rehberlik ve Psikolojik Danışma  Hizmetleri Yönergesi </a:t>
            </a:r>
          </a:p>
          <a:p>
            <a:pPr eaLnBrk="1" hangingPunct="1">
              <a:buFont typeface="Wingdings" pitchFamily="2" charset="2"/>
              <a:buChar char="§"/>
            </a:pPr>
            <a:r>
              <a:rPr lang="tr-TR" sz="1800" dirty="0"/>
              <a:t>2001/83 Sayılı Genelge,</a:t>
            </a:r>
          </a:p>
          <a:p>
            <a:pPr eaLnBrk="1" hangingPunct="1">
              <a:buFont typeface="Wingdings" pitchFamily="2" charset="2"/>
              <a:buChar char="§"/>
            </a:pPr>
            <a:r>
              <a:rPr lang="tr-TR" sz="1800" dirty="0"/>
              <a:t>2002/11 sayılı “Psikososyal Müdahale Hizmetleri” konulu genelgesi,</a:t>
            </a:r>
          </a:p>
          <a:p>
            <a:pPr eaLnBrk="1" hangingPunct="1">
              <a:buFont typeface="Wingdings" pitchFamily="2" charset="2"/>
              <a:buChar char="§"/>
            </a:pPr>
            <a:r>
              <a:rPr lang="tr-TR" sz="1800" dirty="0"/>
              <a:t>2006/26 sayılı “Okullarda Şiddetin Önlenmesi” konulu genelgesi,</a:t>
            </a:r>
            <a:endParaRPr lang="tr-TR" sz="1800" b="1"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p:cNvSpPr>
          <p:nvPr>
            <p:ph type="title" idx="4294967295"/>
          </p:nvPr>
        </p:nvSpPr>
        <p:spPr/>
        <p:txBody>
          <a:bodyPr anchor="ctr"/>
          <a:lstStyle/>
          <a:p>
            <a:pPr eaLnBrk="1" hangingPunct="1"/>
            <a:r>
              <a:rPr lang="tr-TR" sz="3200" smtClean="0"/>
              <a:t/>
            </a:r>
            <a:br>
              <a:rPr lang="tr-TR" sz="3200" smtClean="0"/>
            </a:br>
            <a:r>
              <a:rPr lang="tr-TR" sz="3200" smtClean="0"/>
              <a:t>Kriz Önlemede Yönetici Özellikleri   </a:t>
            </a:r>
            <a:br>
              <a:rPr lang="tr-TR" sz="3200" smtClean="0"/>
            </a:br>
            <a:endParaRPr lang="tr-TR" sz="3200" smtClean="0"/>
          </a:p>
        </p:txBody>
      </p:sp>
      <p:sp>
        <p:nvSpPr>
          <p:cNvPr id="34818" name="Rectangle 3"/>
          <p:cNvSpPr>
            <a:spLocks noGrp="1"/>
          </p:cNvSpPr>
          <p:nvPr>
            <p:ph type="body" idx="4294967295"/>
          </p:nvPr>
        </p:nvSpPr>
        <p:spPr/>
        <p:txBody>
          <a:bodyPr/>
          <a:lstStyle/>
          <a:p>
            <a:pPr eaLnBrk="1" hangingPunct="1">
              <a:lnSpc>
                <a:spcPct val="90000"/>
              </a:lnSpc>
              <a:buFont typeface="Wingdings" pitchFamily="2" charset="2"/>
              <a:buNone/>
            </a:pPr>
            <a:r>
              <a:rPr lang="tr-TR" sz="2400" smtClean="0"/>
              <a:t>    </a:t>
            </a:r>
          </a:p>
          <a:p>
            <a:pPr eaLnBrk="1" hangingPunct="1">
              <a:lnSpc>
                <a:spcPct val="90000"/>
              </a:lnSpc>
              <a:buSzPct val="95000"/>
              <a:buFontTx/>
              <a:buChar char="•"/>
            </a:pPr>
            <a:r>
              <a:rPr lang="tr-TR" sz="2400" smtClean="0"/>
              <a:t>Olası krizleri kestirebilir</a:t>
            </a:r>
          </a:p>
          <a:p>
            <a:pPr eaLnBrk="1" hangingPunct="1">
              <a:lnSpc>
                <a:spcPct val="90000"/>
              </a:lnSpc>
              <a:buSzPct val="95000"/>
              <a:buFontTx/>
              <a:buChar char="•"/>
            </a:pPr>
            <a:r>
              <a:rPr lang="tr-TR" sz="2400" smtClean="0"/>
              <a:t>Krizle ilgili değişkenleri anlayabilir,</a:t>
            </a:r>
          </a:p>
          <a:p>
            <a:pPr eaLnBrk="1" hangingPunct="1">
              <a:lnSpc>
                <a:spcPct val="90000"/>
              </a:lnSpc>
              <a:buSzPct val="95000"/>
              <a:buFontTx/>
              <a:buChar char="•"/>
            </a:pPr>
            <a:r>
              <a:rPr lang="tr-TR" sz="2400" smtClean="0"/>
              <a:t>Krizler ortaya çıktığında bunlarla baş etmek için kullanılacak politikalar ve  standart uygulama yöntemleri geliştirir,</a:t>
            </a:r>
          </a:p>
          <a:p>
            <a:pPr eaLnBrk="1" hangingPunct="1">
              <a:lnSpc>
                <a:spcPct val="90000"/>
              </a:lnSpc>
              <a:buSzPct val="95000"/>
              <a:buFontTx/>
              <a:buChar char="•"/>
            </a:pPr>
            <a:r>
              <a:rPr lang="tr-TR" sz="2400" smtClean="0"/>
              <a:t>Kriz sürecinde yazılı ve görsel basın ile iletişim için   iyi hazırlanmış bir yönergeye sahiptir. </a:t>
            </a:r>
          </a:p>
          <a:p>
            <a:pPr eaLnBrk="1" hangingPunct="1">
              <a:lnSpc>
                <a:spcPct val="90000"/>
              </a:lnSpc>
              <a:buSzPct val="95000"/>
              <a:buFontTx/>
              <a:buChar char="•"/>
            </a:pPr>
            <a:r>
              <a:rPr lang="tr-TR" sz="2400" smtClean="0"/>
              <a:t> Zarar veren etkenin kontrol edilmesinde kendisini ve bu konuda önem taşıyan kişileri sürece dahil eder.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idx="4294967295"/>
          </p:nvPr>
        </p:nvSpPr>
        <p:spPr/>
        <p:txBody>
          <a:bodyPr anchor="ctr"/>
          <a:lstStyle/>
          <a:p>
            <a:pPr eaLnBrk="1" hangingPunct="1"/>
            <a:r>
              <a:rPr lang="tr-TR" smtClean="0"/>
              <a:t>Ekibin Sorumlulukları </a:t>
            </a:r>
          </a:p>
        </p:txBody>
      </p:sp>
      <p:sp>
        <p:nvSpPr>
          <p:cNvPr id="35842" name="Rectangle 3"/>
          <p:cNvSpPr>
            <a:spLocks noGrp="1"/>
          </p:cNvSpPr>
          <p:nvPr>
            <p:ph type="body" idx="4294967295"/>
          </p:nvPr>
        </p:nvSpPr>
        <p:spPr/>
        <p:txBody>
          <a:bodyPr/>
          <a:lstStyle/>
          <a:p>
            <a:pPr eaLnBrk="1" hangingPunct="1">
              <a:lnSpc>
                <a:spcPct val="90000"/>
              </a:lnSpc>
            </a:pPr>
            <a:r>
              <a:rPr lang="tr-TR" smtClean="0"/>
              <a:t>Krize müdahale planının geliştirilmesi ve uygulanması,</a:t>
            </a:r>
          </a:p>
          <a:p>
            <a:pPr eaLnBrk="1" hangingPunct="1">
              <a:lnSpc>
                <a:spcPct val="90000"/>
              </a:lnSpc>
            </a:pPr>
            <a:r>
              <a:rPr lang="tr-TR" smtClean="0"/>
              <a:t>Çevre kaynakları ile eşgüdüm,</a:t>
            </a:r>
          </a:p>
          <a:p>
            <a:pPr eaLnBrk="1" hangingPunct="1">
              <a:lnSpc>
                <a:spcPct val="90000"/>
              </a:lnSpc>
            </a:pPr>
            <a:r>
              <a:rPr lang="tr-TR" smtClean="0"/>
              <a:t>Eğitim ve yetiştirme,</a:t>
            </a:r>
          </a:p>
          <a:p>
            <a:pPr eaLnBrk="1" hangingPunct="1">
              <a:lnSpc>
                <a:spcPct val="90000"/>
              </a:lnSpc>
            </a:pPr>
            <a:r>
              <a:rPr lang="tr-TR" smtClean="0"/>
              <a:t>Programın gözden geçirilmesi  ve etkililik değerlendirilmesi,</a:t>
            </a:r>
          </a:p>
          <a:p>
            <a:pPr eaLnBrk="1" hangingPunct="1">
              <a:lnSpc>
                <a:spcPct val="90000"/>
              </a:lnSpc>
            </a:pPr>
            <a:r>
              <a:rPr lang="tr-TR" smtClean="0"/>
              <a:t>Kriz planlama sürecinde gerçekleştirilmesi beklenen çalışmaların kontrol listesinin oluşturulması.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p:cNvSpPr>
          <p:nvPr>
            <p:ph type="title" idx="4294967295"/>
          </p:nvPr>
        </p:nvSpPr>
        <p:spPr/>
        <p:txBody>
          <a:bodyPr anchor="ctr"/>
          <a:lstStyle/>
          <a:p>
            <a:pPr eaLnBrk="1" hangingPunct="1"/>
            <a:r>
              <a:rPr lang="tr-TR" sz="3200" smtClean="0"/>
              <a:t>Planlamada Dikkat Edilecek Hususlar </a:t>
            </a:r>
          </a:p>
        </p:txBody>
      </p:sp>
      <p:sp>
        <p:nvSpPr>
          <p:cNvPr id="36866" name="Rectangle 3"/>
          <p:cNvSpPr>
            <a:spLocks noGrp="1"/>
          </p:cNvSpPr>
          <p:nvPr>
            <p:ph type="body" idx="4294967295"/>
          </p:nvPr>
        </p:nvSpPr>
        <p:spPr/>
        <p:txBody>
          <a:bodyPr/>
          <a:lstStyle/>
          <a:p>
            <a:pPr eaLnBrk="1" hangingPunct="1">
              <a:lnSpc>
                <a:spcPct val="90000"/>
              </a:lnSpc>
            </a:pPr>
            <a:r>
              <a:rPr lang="tr-TR" smtClean="0"/>
              <a:t>Tüm yerel ve okul düzeyinde gerçekleştirilecek krize hazırlık çalışmalarının ülkenin yasal/ hukuksal çerçevesine uygun geliştirilmesi, </a:t>
            </a:r>
          </a:p>
          <a:p>
            <a:pPr eaLnBrk="1" hangingPunct="1">
              <a:lnSpc>
                <a:spcPct val="90000"/>
              </a:lnSpc>
            </a:pPr>
            <a:r>
              <a:rPr lang="tr-TR" smtClean="0"/>
              <a:t>Yapılacak Krize Müdahale Planlama ve Uygulama Çalışmalarının bölge ve ulusal düzeydeki merkezi kriz/ afet planlamaları dikkate alınarak eşgüdümlü bir çalışmaya olanak verecek şekilde gerçekleştirilmesi, </a:t>
            </a:r>
          </a:p>
          <a:p>
            <a:pPr eaLnBrk="1" hangingPunct="1">
              <a:lnSpc>
                <a:spcPct val="90000"/>
              </a:lnSpc>
            </a:pPr>
            <a:endParaRPr lang="tr-TR" smtClean="0"/>
          </a:p>
          <a:p>
            <a:pPr eaLnBrk="1" hangingPunct="1">
              <a:lnSpc>
                <a:spcPct val="90000"/>
              </a:lnSpc>
            </a:pPr>
            <a:endParaRPr lang="tr-TR"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idx="4294967295"/>
          </p:nvPr>
        </p:nvSpPr>
        <p:spPr/>
        <p:txBody>
          <a:bodyPr anchor="ctr"/>
          <a:lstStyle/>
          <a:p>
            <a:pPr eaLnBrk="1" hangingPunct="1"/>
            <a:endParaRPr lang="tr-TR" smtClean="0"/>
          </a:p>
        </p:txBody>
      </p:sp>
      <p:sp>
        <p:nvSpPr>
          <p:cNvPr id="37890" name="Rectangle 3"/>
          <p:cNvSpPr>
            <a:spLocks noGrp="1"/>
          </p:cNvSpPr>
          <p:nvPr>
            <p:ph type="body" idx="4294967295"/>
          </p:nvPr>
        </p:nvSpPr>
        <p:spPr/>
        <p:txBody>
          <a:bodyPr/>
          <a:lstStyle/>
          <a:p>
            <a:pPr eaLnBrk="1" hangingPunct="1"/>
            <a:r>
              <a:rPr lang="tr-TR" smtClean="0"/>
              <a:t>Ülkemizde özellikle  doğal afetler sonrasında ulusal düzeyde kriz yönetim merkezleri faaliyet göstermektedir. 9 Ocak 1997 gün ve 22872 sayılı resmi gazete ile bu merkezlerin görev, sorumluluk ve amaçları belirlenmiştir. Özellikle bu yönetmelik kapsamında belirlenen kriz durumlarında okullarda oluşturulan kriz ekiplerinin bir üst kurumla iletişim ve eşgüdüm halinde bulunması gerekmektedir.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idx="4294967295"/>
          </p:nvPr>
        </p:nvSpPr>
        <p:spPr/>
        <p:txBody>
          <a:bodyPr anchor="ctr"/>
          <a:lstStyle/>
          <a:p>
            <a:pPr eaLnBrk="1" hangingPunct="1"/>
            <a:endParaRPr lang="tr-TR" smtClean="0"/>
          </a:p>
        </p:txBody>
      </p:sp>
      <p:sp>
        <p:nvSpPr>
          <p:cNvPr id="38914" name="Rectangle 3"/>
          <p:cNvSpPr>
            <a:spLocks noGrp="1"/>
          </p:cNvSpPr>
          <p:nvPr>
            <p:ph type="body" idx="4294967295"/>
          </p:nvPr>
        </p:nvSpPr>
        <p:spPr/>
        <p:txBody>
          <a:bodyPr/>
          <a:lstStyle/>
          <a:p>
            <a:pPr eaLnBrk="1" hangingPunct="1">
              <a:lnSpc>
                <a:spcPct val="90000"/>
              </a:lnSpc>
            </a:pPr>
            <a:r>
              <a:rPr lang="tr-TR" smtClean="0"/>
              <a:t>Krize etkin  müdahalenin ön koşulu yetişmiş bireylerden oluşan krize müdahale ekibinin oluşturulmasıdır. </a:t>
            </a:r>
          </a:p>
          <a:p>
            <a:pPr eaLnBrk="1" hangingPunct="1">
              <a:lnSpc>
                <a:spcPct val="90000"/>
              </a:lnSpc>
              <a:buFont typeface="Wingdings" pitchFamily="2" charset="2"/>
              <a:buNone/>
            </a:pPr>
            <a:r>
              <a:rPr lang="tr-TR" smtClean="0"/>
              <a:t>         Bu nedenle her düzeyde krize müdahale ekibi oluştururken temel amaç; kriz öncesinde, kriz anında ve kriz sonrasında yapılacak işlerin sorumluluğunu bölge, okul ve topluluğa ilişkin yeterli bilgi ve becerilere sahip kişilerden oluşmasını sağlamak olmalıdır.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p:txBody>
          <a:bodyPr/>
          <a:lstStyle/>
          <a:p>
            <a:pPr algn="ctr"/>
            <a:endParaRPr lang="tr-TR" dirty="0"/>
          </a:p>
        </p:txBody>
      </p:sp>
      <p:sp>
        <p:nvSpPr>
          <p:cNvPr id="5" name="AutoShape 8"/>
          <p:cNvSpPr>
            <a:spLocks noGrp="1" noChangeArrowheads="1"/>
          </p:cNvSpPr>
          <p:nvPr>
            <p:ph type="title"/>
          </p:nvPr>
        </p:nvSpPr>
        <p:spPr/>
        <p:txBody>
          <a:bodyPr/>
          <a:lstStyle/>
          <a:p>
            <a:pPr algn="ctr" eaLnBrk="1" hangingPunct="1"/>
            <a:r>
              <a:rPr lang="tr-TR" dirty="0" smtClean="0"/>
              <a:t>TEŞEKKÜRLER </a:t>
            </a:r>
          </a:p>
        </p:txBody>
      </p:sp>
    </p:spTree>
    <p:extLst>
      <p:ext uri="{BB962C8B-B14F-4D97-AF65-F5344CB8AC3E}">
        <p14:creationId xmlns:p14="http://schemas.microsoft.com/office/powerpoint/2010/main" val="836612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AutoShape 2"/>
          <p:cNvSpPr>
            <a:spLocks noGrp="1" noChangeArrowheads="1"/>
          </p:cNvSpPr>
          <p:nvPr>
            <p:ph type="title"/>
          </p:nvPr>
        </p:nvSpPr>
        <p:spPr/>
        <p:txBody>
          <a:bodyPr/>
          <a:lstStyle/>
          <a:p>
            <a:r>
              <a:rPr lang="tr-TR" smtClean="0"/>
              <a:t>                  TRAVMA NEDİR </a:t>
            </a:r>
          </a:p>
        </p:txBody>
      </p:sp>
      <p:sp>
        <p:nvSpPr>
          <p:cNvPr id="31747" name="Rectangle 3"/>
          <p:cNvSpPr>
            <a:spLocks noGrp="1" noChangeArrowheads="1"/>
          </p:cNvSpPr>
          <p:nvPr>
            <p:ph type="body" idx="1"/>
          </p:nvPr>
        </p:nvSpPr>
        <p:spPr/>
        <p:txBody>
          <a:bodyPr/>
          <a:lstStyle/>
          <a:p>
            <a:pPr>
              <a:lnSpc>
                <a:spcPct val="90000"/>
              </a:lnSpc>
              <a:defRPr/>
            </a:pPr>
            <a:r>
              <a:rPr lang="tr-TR" sz="2400" smtClean="0">
                <a:effectLst>
                  <a:outerShdw blurRad="38100" dist="38100" dir="2700000" algn="tl">
                    <a:srgbClr val="C0C0C0"/>
                  </a:outerShdw>
                </a:effectLst>
              </a:rPr>
              <a:t>Yaşamı süresince her birey, kaçınılmaz olarak, baş etmesi gereken sayısız olay ya da durumla karşılaşmaktadır.</a:t>
            </a:r>
          </a:p>
          <a:p>
            <a:pPr>
              <a:lnSpc>
                <a:spcPct val="90000"/>
              </a:lnSpc>
              <a:defRPr/>
            </a:pPr>
            <a:endParaRPr lang="tr-TR" sz="2400" smtClean="0">
              <a:effectLst>
                <a:outerShdw blurRad="38100" dist="38100" dir="2700000" algn="tl">
                  <a:srgbClr val="C0C0C0"/>
                </a:outerShdw>
              </a:effectLst>
            </a:endParaRPr>
          </a:p>
          <a:p>
            <a:pPr>
              <a:lnSpc>
                <a:spcPct val="90000"/>
              </a:lnSpc>
              <a:defRPr/>
            </a:pPr>
            <a:r>
              <a:rPr lang="tr-TR" sz="2400" smtClean="0">
                <a:effectLst>
                  <a:outerShdw blurRad="38100" dist="38100" dir="2700000" algn="tl">
                    <a:srgbClr val="C0C0C0"/>
                  </a:outerShdw>
                </a:effectLst>
              </a:rPr>
              <a:t>Yaşamımız boyunca ortaya çıkan sorunların çoğunun üstesinden sağlıklı bir biçimde geliriz.</a:t>
            </a:r>
          </a:p>
          <a:p>
            <a:pPr>
              <a:lnSpc>
                <a:spcPct val="90000"/>
              </a:lnSpc>
              <a:defRPr/>
            </a:pPr>
            <a:endParaRPr lang="tr-TR" sz="2400" smtClean="0">
              <a:effectLst>
                <a:outerShdw blurRad="38100" dist="38100" dir="2700000" algn="tl">
                  <a:srgbClr val="C0C0C0"/>
                </a:outerShdw>
              </a:effectLst>
            </a:endParaRPr>
          </a:p>
          <a:p>
            <a:pPr>
              <a:lnSpc>
                <a:spcPct val="90000"/>
              </a:lnSpc>
              <a:defRPr/>
            </a:pPr>
            <a:r>
              <a:rPr lang="tr-TR" sz="2400" smtClean="0">
                <a:effectLst>
                  <a:outerShdw blurRad="38100" dist="38100" dir="2700000" algn="tl">
                    <a:srgbClr val="C0C0C0"/>
                  </a:outerShdw>
                </a:effectLst>
              </a:rPr>
              <a:t>Yaşadığımız olay ve durumların bir kısmı ise yaşamımızı belirgin bir biçimde olumlu/olumsuz etkiler.</a:t>
            </a:r>
          </a:p>
          <a:p>
            <a:pPr>
              <a:lnSpc>
                <a:spcPct val="90000"/>
              </a:lnSpc>
              <a:defRPr/>
            </a:pPr>
            <a:endParaRPr lang="tr-TR" sz="24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AutoShape 2"/>
          <p:cNvSpPr>
            <a:spLocks noGrp="1" noChangeArrowheads="1"/>
          </p:cNvSpPr>
          <p:nvPr>
            <p:ph type="title"/>
          </p:nvPr>
        </p:nvSpPr>
        <p:spPr/>
        <p:txBody>
          <a:bodyPr/>
          <a:lstStyle/>
          <a:p>
            <a:r>
              <a:rPr lang="tr-TR" smtClean="0"/>
              <a:t>              TRAVMA NEDİR </a:t>
            </a:r>
          </a:p>
        </p:txBody>
      </p:sp>
      <p:sp>
        <p:nvSpPr>
          <p:cNvPr id="18434" name="Rectangle 3"/>
          <p:cNvSpPr>
            <a:spLocks noGrp="1" noChangeArrowheads="1"/>
          </p:cNvSpPr>
          <p:nvPr>
            <p:ph type="body" idx="1"/>
          </p:nvPr>
        </p:nvSpPr>
        <p:spPr/>
        <p:txBody>
          <a:bodyPr/>
          <a:lstStyle/>
          <a:p>
            <a:pPr>
              <a:buFont typeface="Wingdings" pitchFamily="2" charset="2"/>
              <a:buNone/>
            </a:pPr>
            <a:r>
              <a:rPr lang="tr-TR" smtClean="0"/>
              <a:t>   </a:t>
            </a:r>
          </a:p>
          <a:p>
            <a:pPr>
              <a:buFont typeface="Wingdings" pitchFamily="2" charset="2"/>
              <a:buNone/>
            </a:pPr>
            <a:r>
              <a:rPr lang="tr-TR" smtClean="0"/>
              <a:t>          Bireyin varlığını doğrudan tehdit eden, tüm yaşamını altüst eden,ani olarak ortaya çıkan ve korku veren her yaşantı travma olarak tanımlanır.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endParaRPr lang="tr-TR" smtClean="0"/>
          </a:p>
        </p:txBody>
      </p:sp>
      <p:sp>
        <p:nvSpPr>
          <p:cNvPr id="19458" name="Rectangle 3"/>
          <p:cNvSpPr>
            <a:spLocks noGrp="1" noChangeArrowheads="1"/>
          </p:cNvSpPr>
          <p:nvPr>
            <p:ph type="body" idx="1"/>
          </p:nvPr>
        </p:nvSpPr>
        <p:spPr/>
        <p:txBody>
          <a:bodyPr/>
          <a:lstStyle/>
          <a:p>
            <a:pPr>
              <a:buFont typeface="Wingdings" pitchFamily="2" charset="2"/>
              <a:buNone/>
            </a:pPr>
            <a:endParaRPr lang="tr-TR" smtClean="0"/>
          </a:p>
          <a:p>
            <a:pPr>
              <a:buFont typeface="Wingdings" pitchFamily="2" charset="2"/>
              <a:buNone/>
            </a:pPr>
            <a:r>
              <a:rPr lang="tr-TR" smtClean="0"/>
              <a:t>             TRAVMALAR  BERABERİNDE </a:t>
            </a:r>
          </a:p>
          <a:p>
            <a:pPr>
              <a:buFont typeface="Wingdings" pitchFamily="2" charset="2"/>
              <a:buNone/>
            </a:pPr>
            <a:r>
              <a:rPr lang="tr-TR" sz="3600" b="1" smtClean="0"/>
              <a:t>                           KRİZ</a:t>
            </a:r>
            <a:r>
              <a:rPr lang="tr-TR" sz="3200" b="1" smtClean="0"/>
              <a:t>    </a:t>
            </a:r>
          </a:p>
          <a:p>
            <a:pPr>
              <a:buFont typeface="Wingdings" pitchFamily="2" charset="2"/>
              <a:buNone/>
            </a:pPr>
            <a:r>
              <a:rPr lang="tr-TR" smtClean="0"/>
              <a:t>             DURUMLARINIDA GETİRİR. </a:t>
            </a:r>
            <a:endParaRPr lang="tr-TR" sz="3200" b="1" smtClean="0"/>
          </a:p>
          <a:p>
            <a:pPr>
              <a:buFont typeface="Wingdings" pitchFamily="2" charset="2"/>
              <a:buNone/>
            </a:pPr>
            <a:endParaRPr lang="tr-TR" sz="3200" b="1" smtClean="0"/>
          </a:p>
          <a:p>
            <a:pPr>
              <a:buFont typeface="Wingdings" pitchFamily="2" charset="2"/>
              <a:buNone/>
            </a:pPr>
            <a:r>
              <a:rPr lang="tr-TR" smtClean="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AutoShape 2"/>
          <p:cNvSpPr>
            <a:spLocks noGrp="1" noChangeArrowheads="1"/>
          </p:cNvSpPr>
          <p:nvPr>
            <p:ph type="title"/>
          </p:nvPr>
        </p:nvSpPr>
        <p:spPr/>
        <p:txBody>
          <a:bodyPr/>
          <a:lstStyle/>
          <a:p>
            <a:r>
              <a:rPr lang="tr-TR" smtClean="0"/>
              <a:t>      KRİZ NEDİR </a:t>
            </a:r>
          </a:p>
        </p:txBody>
      </p:sp>
      <p:sp>
        <p:nvSpPr>
          <p:cNvPr id="20482" name="Rectangle 3"/>
          <p:cNvSpPr>
            <a:spLocks noGrp="1" noChangeArrowheads="1"/>
          </p:cNvSpPr>
          <p:nvPr>
            <p:ph type="body" idx="1"/>
          </p:nvPr>
        </p:nvSpPr>
        <p:spPr/>
        <p:txBody>
          <a:bodyPr/>
          <a:lstStyle/>
          <a:p>
            <a:pPr>
              <a:lnSpc>
                <a:spcPct val="90000"/>
              </a:lnSpc>
            </a:pPr>
            <a:r>
              <a:rPr lang="tr-TR" smtClean="0"/>
              <a:t>Bir bireyin, bir grubun, örgütün ya da topluluğun normal işlevlerini yerine getirmesini engelleyen, acil ilgi ve çözüm gerektiren, hafife alınamayan sıra dışı, beklenmeyen bir durum ve ani değişikliktir. </a:t>
            </a:r>
          </a:p>
          <a:p>
            <a:pPr>
              <a:lnSpc>
                <a:spcPct val="90000"/>
              </a:lnSpc>
            </a:pPr>
            <a:r>
              <a:rPr lang="tr-TR" smtClean="0"/>
              <a:t>Bir öğrencinin, sınıfın, okulun,öğretmenlerin programlarını engelleyen, acil ilgi ve çözüm bekleyen, tolere edilemeyen,ani gelişen sıradışı olaylardır.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AutoShape 2"/>
          <p:cNvSpPr>
            <a:spLocks noGrp="1" noChangeArrowheads="1"/>
          </p:cNvSpPr>
          <p:nvPr>
            <p:ph type="title"/>
          </p:nvPr>
        </p:nvSpPr>
        <p:spPr/>
        <p:txBody>
          <a:bodyPr/>
          <a:lstStyle/>
          <a:p>
            <a:r>
              <a:rPr lang="tr-TR" smtClean="0"/>
              <a:t>             KRİZİN NİTELİKLERİ   </a:t>
            </a:r>
          </a:p>
        </p:txBody>
      </p:sp>
      <p:sp>
        <p:nvSpPr>
          <p:cNvPr id="36867" name="Rectangle 3"/>
          <p:cNvSpPr>
            <a:spLocks noGrp="1" noChangeArrowheads="1"/>
          </p:cNvSpPr>
          <p:nvPr>
            <p:ph type="body" idx="1"/>
          </p:nvPr>
        </p:nvSpPr>
        <p:spPr/>
        <p:txBody>
          <a:bodyPr/>
          <a:lstStyle/>
          <a:p>
            <a:pPr>
              <a:buFont typeface="Wingdings" pitchFamily="2" charset="2"/>
              <a:buNone/>
              <a:defRPr/>
            </a:pPr>
            <a:endParaRPr lang="tr-TR" sz="3200" smtClean="0"/>
          </a:p>
          <a:p>
            <a:pPr eaLnBrk="1" hangingPunct="1">
              <a:defRPr/>
            </a:pPr>
            <a:r>
              <a:rPr lang="tr-TR" sz="2400" smtClean="0">
                <a:effectLst>
                  <a:outerShdw blurRad="38100" dist="38100" dir="2700000" algn="tl">
                    <a:srgbClr val="C0C0C0"/>
                  </a:outerShdw>
                </a:effectLst>
              </a:rPr>
              <a:t>Başlangıçları anidir</a:t>
            </a:r>
          </a:p>
          <a:p>
            <a:pPr eaLnBrk="1" hangingPunct="1">
              <a:defRPr/>
            </a:pPr>
            <a:r>
              <a:rPr lang="tr-TR" sz="2400" smtClean="0">
                <a:effectLst>
                  <a:outerShdw blurRad="38100" dist="38100" dir="2700000" algn="tl">
                    <a:srgbClr val="C0C0C0"/>
                  </a:outerShdw>
                </a:effectLst>
              </a:rPr>
              <a:t>Beklenmedik olaylardır</a:t>
            </a:r>
          </a:p>
          <a:p>
            <a:pPr eaLnBrk="1" hangingPunct="1">
              <a:defRPr/>
            </a:pPr>
            <a:r>
              <a:rPr lang="tr-TR" sz="2400" smtClean="0">
                <a:effectLst>
                  <a:outerShdw blurRad="38100" dist="38100" dir="2700000" algn="tl">
                    <a:srgbClr val="C0C0C0"/>
                  </a:outerShdw>
                </a:effectLst>
              </a:rPr>
              <a:t>Acil durum niteliği taşır</a:t>
            </a:r>
          </a:p>
          <a:p>
            <a:pPr eaLnBrk="1" hangingPunct="1">
              <a:defRPr/>
            </a:pPr>
            <a:r>
              <a:rPr lang="tr-TR" sz="2400" smtClean="0">
                <a:effectLst>
                  <a:outerShdw blurRad="38100" dist="38100" dir="2700000" algn="tl">
                    <a:srgbClr val="C0C0C0"/>
                  </a:outerShdw>
                </a:effectLst>
              </a:rPr>
              <a:t>Çok sayıda insanı aynı anda etkileyebilir</a:t>
            </a:r>
          </a:p>
          <a:p>
            <a:pPr eaLnBrk="1" hangingPunct="1">
              <a:defRPr/>
            </a:pPr>
            <a:endParaRPr lang="tr-TR" sz="2400" smtClean="0">
              <a:effectLst>
                <a:outerShdw blurRad="38100" dist="38100" dir="2700000" algn="tl">
                  <a:srgbClr val="C0C0C0"/>
                </a:outerShdw>
              </a:effectLst>
            </a:endParaRPr>
          </a:p>
          <a:p>
            <a:pPr eaLnBrk="1" hangingPunct="1">
              <a:buFont typeface="Wingdings" pitchFamily="2" charset="2"/>
              <a:buNone/>
              <a:defRPr/>
            </a:pPr>
            <a:r>
              <a:rPr lang="tr-TR" sz="2400" smtClean="0">
                <a:solidFill>
                  <a:srgbClr val="FF0000"/>
                </a:solidFill>
              </a:rPr>
              <a:t>     Tehlikeli olduğu kadar daha iyi bir işlevsel yaşam için fırsat sayılabilir</a:t>
            </a:r>
          </a:p>
          <a:p>
            <a:pPr>
              <a:defRPr/>
            </a:pPr>
            <a:endParaRPr lang="tr-TR" sz="24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AutoShape 2"/>
          <p:cNvSpPr>
            <a:spLocks noGrp="1" noChangeArrowheads="1"/>
          </p:cNvSpPr>
          <p:nvPr>
            <p:ph type="title"/>
          </p:nvPr>
        </p:nvSpPr>
        <p:spPr/>
        <p:txBody>
          <a:bodyPr/>
          <a:lstStyle/>
          <a:p>
            <a:pPr algn="ctr"/>
            <a:r>
              <a:rPr lang="tr-TR" sz="3200" smtClean="0"/>
              <a:t>Eğitim Kurumlarında Meydana Gelebilecek Olası Kriz Durumları</a:t>
            </a:r>
          </a:p>
        </p:txBody>
      </p:sp>
      <p:sp>
        <p:nvSpPr>
          <p:cNvPr id="22530" name="Rectangle 3"/>
          <p:cNvSpPr>
            <a:spLocks noGrp="1" noChangeArrowheads="1"/>
          </p:cNvSpPr>
          <p:nvPr>
            <p:ph type="body" idx="1"/>
          </p:nvPr>
        </p:nvSpPr>
        <p:spPr/>
        <p:txBody>
          <a:bodyPr/>
          <a:lstStyle/>
          <a:p>
            <a:pPr>
              <a:lnSpc>
                <a:spcPct val="90000"/>
              </a:lnSpc>
            </a:pPr>
            <a:r>
              <a:rPr lang="tr-TR" sz="2400" dirty="0" smtClean="0"/>
              <a:t>Servis kazaları,</a:t>
            </a:r>
          </a:p>
          <a:p>
            <a:pPr>
              <a:lnSpc>
                <a:spcPct val="90000"/>
              </a:lnSpc>
            </a:pPr>
            <a:r>
              <a:rPr lang="tr-TR" sz="2400" dirty="0" smtClean="0"/>
              <a:t>Öğrencilerden ve öğretmenlerden birinin ölümü, </a:t>
            </a:r>
          </a:p>
          <a:p>
            <a:pPr>
              <a:lnSpc>
                <a:spcPct val="90000"/>
              </a:lnSpc>
            </a:pPr>
            <a:r>
              <a:rPr lang="tr-TR" sz="2400" dirty="0" smtClean="0"/>
              <a:t>İntihar,</a:t>
            </a:r>
          </a:p>
          <a:p>
            <a:pPr>
              <a:lnSpc>
                <a:spcPct val="90000"/>
              </a:lnSpc>
            </a:pPr>
            <a:r>
              <a:rPr lang="tr-TR" sz="2400" dirty="0" smtClean="0"/>
              <a:t>Göç,</a:t>
            </a:r>
          </a:p>
          <a:p>
            <a:pPr>
              <a:lnSpc>
                <a:spcPct val="90000"/>
              </a:lnSpc>
            </a:pPr>
            <a:r>
              <a:rPr lang="tr-TR" sz="2400" dirty="0" smtClean="0"/>
              <a:t>Cinsel istismar,</a:t>
            </a:r>
          </a:p>
          <a:p>
            <a:pPr>
              <a:lnSpc>
                <a:spcPct val="90000"/>
              </a:lnSpc>
            </a:pPr>
            <a:r>
              <a:rPr lang="tr-TR" sz="2400" dirty="0" smtClean="0"/>
              <a:t>Kavga ve saldırılar,</a:t>
            </a:r>
          </a:p>
          <a:p>
            <a:pPr>
              <a:lnSpc>
                <a:spcPct val="90000"/>
              </a:lnSpc>
            </a:pPr>
            <a:r>
              <a:rPr lang="tr-TR" sz="2400" dirty="0" smtClean="0"/>
              <a:t>Cinayet,</a:t>
            </a:r>
          </a:p>
          <a:p>
            <a:pPr>
              <a:lnSpc>
                <a:spcPct val="90000"/>
              </a:lnSpc>
            </a:pPr>
            <a:r>
              <a:rPr lang="tr-TR" sz="2400" dirty="0" smtClean="0"/>
              <a:t>Rehin alma,</a:t>
            </a:r>
          </a:p>
          <a:p>
            <a:pPr>
              <a:lnSpc>
                <a:spcPct val="90000"/>
              </a:lnSpc>
            </a:pPr>
            <a:r>
              <a:rPr lang="tr-TR" sz="2400" dirty="0" smtClean="0"/>
              <a:t>Bombalı saldırılar,</a:t>
            </a:r>
          </a:p>
          <a:p>
            <a:pPr>
              <a:lnSpc>
                <a:spcPct val="90000"/>
              </a:lnSpc>
            </a:pPr>
            <a:r>
              <a:rPr lang="tr-TR" sz="2400" dirty="0" smtClean="0"/>
              <a:t>Doğal afetler…. vb. </a:t>
            </a:r>
          </a:p>
        </p:txBody>
      </p:sp>
    </p:spTree>
  </p:cSld>
  <p:clrMapOvr>
    <a:masterClrMapping/>
  </p:clrMapOvr>
</p:sld>
</file>

<file path=ppt/theme/theme1.xml><?xml version="1.0" encoding="utf-8"?>
<a:theme xmlns:a="http://schemas.openxmlformats.org/drawingml/2006/main" name="Kapsüller">
  <a:themeElements>
    <a:clrScheme name="Kapsüller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Kapsüller">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psüller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Kapsüller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Kapsüller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Kapsüller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Kapsüller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Kapsüller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Kapsüller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Kapsüller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1129</TotalTime>
  <Words>2083</Words>
  <Application>Microsoft Office PowerPoint</Application>
  <PresentationFormat>Ekran Gösterisi (4:3)</PresentationFormat>
  <Paragraphs>228</Paragraphs>
  <Slides>35</Slides>
  <Notes>2</Notes>
  <HiddenSlides>0</HiddenSlides>
  <MMClips>0</MMClips>
  <ScaleCrop>false</ScaleCrop>
  <HeadingPairs>
    <vt:vector size="4" baseType="variant">
      <vt:variant>
        <vt:lpstr>Tema</vt:lpstr>
      </vt:variant>
      <vt:variant>
        <vt:i4>2</vt:i4>
      </vt:variant>
      <vt:variant>
        <vt:lpstr>Slayt Başlıkları</vt:lpstr>
      </vt:variant>
      <vt:variant>
        <vt:i4>35</vt:i4>
      </vt:variant>
    </vt:vector>
  </HeadingPairs>
  <TitlesOfParts>
    <vt:vector size="37" baseType="lpstr">
      <vt:lpstr>Kapsüller</vt:lpstr>
      <vt:lpstr>Ofis Teması</vt:lpstr>
      <vt:lpstr>PSİKOSOSYAL KORUMA ÖNLEME ve KRİZE MÜDAHALE TOPLANTISI   </vt:lpstr>
      <vt:lpstr>NEDEN BURDAYIZ?</vt:lpstr>
      <vt:lpstr>DAYANAKLARIMIZ VE YOL HARİTAMIZ</vt:lpstr>
      <vt:lpstr>                  TRAVMA NEDİR </vt:lpstr>
      <vt:lpstr>              TRAVMA NEDİR </vt:lpstr>
      <vt:lpstr>PowerPoint Sunusu</vt:lpstr>
      <vt:lpstr>      KRİZ NEDİR </vt:lpstr>
      <vt:lpstr>             KRİZİN NİTELİKLERİ   </vt:lpstr>
      <vt:lpstr>Eğitim Kurumlarında Meydana Gelebilecek Olası Kriz Durumları</vt:lpstr>
      <vt:lpstr>BİR KRİZ OLDUĞUNDA  OKULDA NELER OLUR </vt:lpstr>
      <vt:lpstr>PowerPoint Sunusu</vt:lpstr>
      <vt:lpstr>Krize Doğru Müdahale İçin </vt:lpstr>
      <vt:lpstr>PowerPoint Sunusu</vt:lpstr>
      <vt:lpstr>PowerPoint Sunusu</vt:lpstr>
      <vt:lpstr>   KRİZ MÜDAHALE DÜZEYLERİ </vt:lpstr>
      <vt:lpstr> İKİNCİ DERECEDE MÜDAHALE </vt:lpstr>
      <vt:lpstr>İlçe Psikososyal Koruma Önleme ve Krize Müdahale Ekibi </vt:lpstr>
      <vt:lpstr>   İlçe Psikososyal Koruma Önleme ve Krize Müdahale Başkanı’nın Görevi </vt:lpstr>
      <vt:lpstr>     İlçe Psikososyal Koruma Önleme ve Krize Müdahale Ekibi’nin Görevleri: </vt:lpstr>
      <vt:lpstr>PowerPoint Sunusu</vt:lpstr>
      <vt:lpstr>    İlçe Psikososyal Koruma Önleme ve Krize Müdahale Ekibi Çalışma Esasları</vt:lpstr>
      <vt:lpstr>       OKUL PSİKOSOSYAL KORUMA ÖNLEME VE KRİZE MÜDAHALE EKİBİ</vt:lpstr>
      <vt:lpstr>   Okul Psikososyal Koruma Önleme ve Krize Müdahale Ekibi Oluşturulurken : </vt:lpstr>
      <vt:lpstr>  Okul Psikososyal Koruma Önleme Ve Krize Müdahale Ekibinin Görevleri</vt:lpstr>
      <vt:lpstr>OKULDA  MÜDAHALE GEREKTİREN OLAY ANINDA YAPILACAKLAR </vt:lpstr>
      <vt:lpstr>İl Genelinde Yapılan Çalışmalar  </vt:lpstr>
      <vt:lpstr>Çalışmalarımızda Aksayan Yönler </vt:lpstr>
      <vt:lpstr>Etkili Planlama İçin </vt:lpstr>
      <vt:lpstr>PowerPoint Sunusu</vt:lpstr>
      <vt:lpstr> Kriz Önlemede Yönetici Özellikleri    </vt:lpstr>
      <vt:lpstr>Ekibin Sorumlulukları </vt:lpstr>
      <vt:lpstr>Planlamada Dikkat Edilecek Hususlar </vt:lpstr>
      <vt:lpstr>PowerPoint Sunusu</vt:lpstr>
      <vt:lpstr>PowerPoint Sunusu</vt:lpstr>
      <vt:lpstr>TEŞEKKÜRLER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KRİZ VE KRİZE MÜDAHALE</dc:title>
  <dc:creator>rehber1</dc:creator>
  <cp:lastModifiedBy>EXPER</cp:lastModifiedBy>
  <cp:revision>185</cp:revision>
  <dcterms:created xsi:type="dcterms:W3CDTF">2013-09-10T11:59:26Z</dcterms:created>
  <dcterms:modified xsi:type="dcterms:W3CDTF">2018-10-26T12:44:07Z</dcterms:modified>
</cp:coreProperties>
</file>