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86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1" r:id="rId11"/>
    <p:sldId id="262" r:id="rId12"/>
    <p:sldId id="263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1D18FE-E25E-4DFA-AA5E-D7F6295E6A2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0B20-7DAC-4D68-9778-A7CFA8E5B380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1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8FE-E25E-4DFA-AA5E-D7F6295E6A2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0B20-7DAC-4D68-9778-A7CFA8E5B3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0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8FE-E25E-4DFA-AA5E-D7F6295E6A2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0B20-7DAC-4D68-9778-A7CFA8E5B380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0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8FE-E25E-4DFA-AA5E-D7F6295E6A2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0B20-7DAC-4D68-9778-A7CFA8E5B3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1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8FE-E25E-4DFA-AA5E-D7F6295E6A2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0B20-7DAC-4D68-9778-A7CFA8E5B380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5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8FE-E25E-4DFA-AA5E-D7F6295E6A2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0B20-7DAC-4D68-9778-A7CFA8E5B3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2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8FE-E25E-4DFA-AA5E-D7F6295E6A2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0B20-7DAC-4D68-9778-A7CFA8E5B3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8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8FE-E25E-4DFA-AA5E-D7F6295E6A2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0B20-7DAC-4D68-9778-A7CFA8E5B3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5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8FE-E25E-4DFA-AA5E-D7F6295E6A2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0B20-7DAC-4D68-9778-A7CFA8E5B3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56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8FE-E25E-4DFA-AA5E-D7F6295E6A2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0B20-7DAC-4D68-9778-A7CFA8E5B3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19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8FE-E25E-4DFA-AA5E-D7F6295E6A2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0B20-7DAC-4D68-9778-A7CFA8E5B380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0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A1D18FE-E25E-4DFA-AA5E-D7F6295E6A24}" type="datetimeFigureOut">
              <a:rPr lang="tr-TR" smtClean="0"/>
              <a:t>13.05.2020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960B20-7DAC-4D68-9778-A7CFA8E5B380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7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EVDE KALINCA BEN !!!</a:t>
            </a:r>
            <a:endParaRPr lang="tr-TR" sz="4800" b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2" y="2286000"/>
            <a:ext cx="5864734" cy="40227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reflection blurRad="25400" stA="45000" endPos="65000" dist="50800" dir="5400000" sy="-100000" algn="bl" rotWithShape="0"/>
            <a:softEdge rad="635000"/>
          </a:effectLst>
        </p:spPr>
      </p:pic>
      <p:pic>
        <p:nvPicPr>
          <p:cNvPr id="5" name="MELIH KIBAR COBAN YILDIZI(ENS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2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SAĞLIĞIMA DİKKAT ETMEK İÇİN NELER YAPMAM GEREKTİĞİNİ 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SAĞLIKLI OLMAK İÇİN TEMİZ OLMANIN HİJYENE DİKKAT ETMENİN</a:t>
            </a:r>
          </a:p>
          <a:p>
            <a:pPr marL="0" indent="0">
              <a:buNone/>
            </a:pPr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NE KADAR ÖNEMLİ OLDUĞUNU ÖĞRENDİM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DOKTORLARIN BİLİM İNSANLARININ UYARILARINI DİKKATE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ALIRSAM SAĞLIĞIMI  KORUYABİLECEĞİMİ 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BİLMEDİĞİM ŞEYLERİ ÖĞRENMEK İÇİN O KONUDAKİ UZMAN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KİŞİLERİ DİNLEYEREK ANCAK BİLGİ SAHİBİ OLABİLECEĞİMİ VE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UZMAN KİŞİLERİN GÖRÜŞLERİNİN NE KADAR ÖNEMLİ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OLDUĞUNU ÖĞRENDİM.</a:t>
            </a:r>
          </a:p>
          <a:p>
            <a:endParaRPr lang="tr-TR" sz="2800" dirty="0" smtClean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093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OKUMANIN BİLGİLİ OLMANIN NE KADAR ÖNEMLİ OLDUĞUNU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EVDE MARKETTE HASTANEDE FIRINDA,TARLADA KARGOLARDA BİR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ÇOK YERDE ÇALIŞAN İNSANLARIN HAYATIMIZI NASIL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KOLAYLAŞTIRDIĞINI ,HER MESLEĞİN ÖNEMLİ OLDUĞUNU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ÖĞRENDİM.</a:t>
            </a:r>
          </a:p>
          <a:p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EMEK VE ÇABA HARCAMANIN VE EMEĞE SAYGI DUYMANIN NE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KADAR ÖNEMLİ OLDUĞUNU ÖĞRENDİM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OKULUN NE KADAR ÖNEMLİ VE GÜZEL OLDUĞUNU OKULUMU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ÖĞRETMENLERİMİ ÖZLEYİNCE DAHA ÇOK ANLADIM.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ARKADAŞLIĞIN ARKADAŞLARIMLA OYNAMANIN KONUŞMANIN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NE KADAR ÖNEMLİ OLDUĞUNU ANLADIM.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1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DOKTORLARIN HEMŞİRELERİN HASTANEDE ÇALIŞAN KİŞİLERİN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BİZİM HAYATIMIZ İÇİN NE KADAR ÖNEMLİ OLDUĞUNU ,ONLARA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SAYGI SEVGİ VE MİNNET DUYMAMIZIN NE KADAR ÖNEMLİ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OLDUĞUNU 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2222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EVDE AİLEMLE BİRLİKTE KALIRSAK SAĞLIĞIMIZI DAHA İYİ </a:t>
            </a:r>
          </a:p>
          <a:p>
            <a:r>
              <a:rPr lang="tr-TR" sz="2800" dirty="0" smtClean="0">
                <a:ln w="2222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KORUYABİLECEĞİMİ ÖĞRENDİM.</a:t>
            </a:r>
            <a:endParaRPr lang="tr-TR" sz="2800" dirty="0">
              <a:ln w="2222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EVİNE EKMEK GÖTÜRMEK ZORUNDA OLAN VE BİZLERİN İYİLİĞİ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İÇİN ÇALIŞAN  İŞÇİ ,ÇİFTÇİ, ASKER ,POLİS ,KARGOCU 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BÜYÜKLERİMİN ÖZVERLİ FEDAKARCA ÇALIŞTIKLARINI PARA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KAZANMANIN NE KADAR ZOR OLDUĞUNU 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2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FEDAKARLIĞIN, ÖZVERİNİN ,BİRLİKTE OLMANIN, İNSANLARA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HAYVANLARA YARDIM ETMENİN ,DAYANIŞMANIN İNSANLARI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AİLEMİ MUTLU ETMENİN NE KADAR ÖNEMLİ VE GÜZEL BİR ŞEY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OLDUĞUNU 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7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SORUMLULUK ALMANIN SORUMLULUKLARI YERİNE GETİRMENİN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SADECE KENDİN İÇİN DEĞİL AİLEN BAŞKALARI VE TOPLUM İÇİN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NE KADAR ÖNEMLİ OLDUĞUNU 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İNTERNETİN BİLGİSAYARIN ÖNEMİNİ BİLMEKLE BİRLİKTE SADECE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HAYATIMDA ONUN OLMADIĞINI,BAŞKA YAPILABİLECEK GÜZEL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EĞLENCELİ ETKİNLİKLER ,FAALİYETLER OYUNLAR DA OLDUĞUNU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BAŞKA ŞEYLER YAPABİLECEĞİMİ BAŞKA FARKLI YETENEKLERİMİN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DE OLDUĞUNU DENEMENİN NE KADAR ÖNEMLİ OLDUĞUNU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5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ZOR KOŞULLARDA DA İNSAN İSTERSE BİR ÇOK ŞEY </a:t>
            </a:r>
          </a:p>
          <a:p>
            <a:pPr marL="0" indent="0">
              <a:buNone/>
            </a:pPr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YAPABİLECEĞİNİ 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b="1" dirty="0" smtClean="0">
                <a:solidFill>
                  <a:srgbClr val="7030A0"/>
                </a:solidFill>
              </a:rPr>
              <a:t>HAYAL GÜCÜMÜN YARATICILIĞIMIN İSTEYİNCE NE KADAR</a:t>
            </a:r>
          </a:p>
          <a:p>
            <a:r>
              <a:rPr lang="tr-TR" sz="2800" b="1" dirty="0" smtClean="0">
                <a:solidFill>
                  <a:srgbClr val="7030A0"/>
                </a:solidFill>
              </a:rPr>
              <a:t> GENİŞ OLDUĞUNU ÖĞRENDİM.</a:t>
            </a:r>
            <a:endParaRPr lang="tr-T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2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tr-TR" dirty="0" smtClean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HAYATTA İYİ ŞEYLER KADAR ZOR ŞEYLERİN DE OLACAĞINI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YAŞANABİLECEĞİNİ ÖĞRENDİM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998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HAYATTA ZOR ŞEYLER YAŞANDIĞINDA BİRBİRİNE DESTEK OLARAK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ÇALIŞARAK DA ZOR ŞEYLERİN DE BİTEBİLECEĞİNİ ARDINDAN İYİ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ŞEYLERİN OLACAĞINI ÖĞRENDİM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UMUT ETMENİN ,VAZGEÇMEMENİN İYİ ŞEYLER DÜŞÜNMEYE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ÇALIŞIP GÖREVLERİMİZİ YERİNE GETİRMEYE ÇALIŞMANIN NE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KADAR ÖNEMLİ OLDUĞUNU 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7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SAĞLIKLI OLMANIN HER ŞEYDEN  ÖNEMLİ OLDUĞUNU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4" name="MELIH KIBAR COBAN YILDIZI(ENS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9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OLUMSUZ ÜZÜCÜ BAZI OLAYLARDA BİLE BAZEN İYİ YANLARIN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OLABİLECEĞİNİ 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AİLEMİ OKULUMU ÖĞRETMENLERİMİ ARKADAŞLARIMI ,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İNSANLARI SEVMENİN ,YARDIM ETMENİN ,HUZURLU OLMANIN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NE KADAR ÖNEMLİ OLDUĞUNU 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ÖNCEDEN YAPTIĞIM ÖNEMSİZ BASİT GÖRDÜĞÜM BİR ÇOK ŞEYİ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(DIŞARIDA DOLAŞMAK, EŞYALARA, SOKAKTAKİ  HER HANGİ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BİRŞEYE DOKUNMANIN) YAPABİLMENİN  NE KADAR ÖNEMLİ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OLDUĞUNU ÖĞRENDİM.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2173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ÖZGÜR OLMANIN ÖZGÜRCE HAREKET ETMENİN NE KADAR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ÖNEMLİ OLDUĞUNU ANLADIM.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8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BASİT ,KÜÇÜK ŞEYLERE ÜZÜLMENİN ,MUTSUZ OLMANIN  KÜÇÜK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ŞEYLER İÇİN KAVGA ETMENİN BAŞKASINI ÜZMENİN NE KADAR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YANLIŞ OLDUĞUNU ÖĞRENDİM. 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5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AİLEM, OKULUM, ÖĞRETMENLERİM, ARKADAŞLARIM SAHİP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OLDUĞUM HERŞEYİN KIYMETİNİ BİLMENİN VE MUTLU OLMANIN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NE KADAR ÖNEMLİ OLDUĞUNU 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SEVDİKLERİME SARILMANIN,ZİYARET ETMENİN ,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SEVDİĞİNİ SÖYLEMENİN NE KADAR ÖNEMLİ OLDUĞUNU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ÖĞRENDİM</a:t>
            </a:r>
            <a:r>
              <a:rPr lang="tr-TR" sz="2800" dirty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.</a:t>
            </a:r>
          </a:p>
          <a:p>
            <a:endParaRPr lang="tr-TR" sz="2800" dirty="0" smtClean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5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700784"/>
          </a:xfrm>
        </p:spPr>
        <p:txBody>
          <a:bodyPr>
            <a:normAutofit fontScale="90000"/>
          </a:bodyPr>
          <a:lstStyle/>
          <a:p>
            <a:r>
              <a:rPr lang="tr-TR" sz="2400" b="1" dirty="0" smtClean="0">
                <a:latin typeface="Calibri" panose="020F0502020204030204" pitchFamily="34" charset="0"/>
              </a:rPr>
              <a:t/>
            </a:r>
            <a:br>
              <a:rPr lang="tr-TR" sz="2400" b="1" dirty="0" smtClean="0">
                <a:latin typeface="Calibri" panose="020F0502020204030204" pitchFamily="34" charset="0"/>
              </a:rPr>
            </a:br>
            <a:r>
              <a:rPr lang="tr-TR" sz="2400" b="1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EĞER BİR GÜN BENİM SÖZLERİM BİLİMLE TERS DÜŞERSE BİLİMİ SEÇİN.</a:t>
            </a:r>
            <a:br>
              <a:rPr lang="tr-TR" sz="2400" b="1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tr-TR" sz="2400" b="1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tr-TR" sz="2400" b="1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tr-TR" sz="2400" b="1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UMUTSUZ DURUMLAR </a:t>
            </a:r>
            <a:r>
              <a:rPr lang="tr-TR" sz="2400" b="1" dirty="0" err="1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YOKTUR,Umutsuz</a:t>
            </a:r>
            <a:r>
              <a:rPr lang="tr-TR" sz="2400" b="1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tr-TR" sz="2400" b="1" dirty="0" err="1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İNSanlar</a:t>
            </a:r>
            <a:r>
              <a:rPr lang="tr-TR" sz="2400" b="1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 vardır.                        ben  hiçbir zaman umudumu yitirmedim .</a:t>
            </a:r>
            <a:br>
              <a:rPr lang="tr-TR" sz="2400" b="1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tr-TR" sz="2400" b="1" dirty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tr-TR" sz="2400" b="1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                                                                   </a:t>
            </a:r>
            <a:br>
              <a:rPr lang="tr-TR" sz="2400" b="1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tr-TR" sz="2400" b="1" dirty="0" smtClean="0">
                <a:latin typeface="Calibri" panose="020F0502020204030204" pitchFamily="34" charset="0"/>
              </a:rPr>
              <a:t>                                                                       </a:t>
            </a:r>
            <a:r>
              <a:rPr lang="tr-TR" sz="2700" b="1" dirty="0" smtClean="0">
                <a:latin typeface="Calibri" panose="020F0502020204030204" pitchFamily="34" charset="0"/>
              </a:rPr>
              <a:t> </a:t>
            </a:r>
            <a:r>
              <a:rPr lang="tr-TR" sz="2700" b="1" dirty="0" err="1" smtClean="0">
                <a:ln w="254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mustafa</a:t>
            </a:r>
            <a:r>
              <a:rPr lang="tr-TR" sz="2700" b="1" dirty="0" smtClean="0">
                <a:ln w="254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</a:rPr>
              <a:t> kemal Atatürk</a:t>
            </a:r>
            <a:endParaRPr lang="tr-TR" sz="2700" b="1" dirty="0">
              <a:ln w="25400">
                <a:solidFill>
                  <a:srgbClr val="7030A0"/>
                </a:solidFill>
              </a:ln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6980" y="2286000"/>
            <a:ext cx="11109278" cy="402336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                            ÖDEMİŞ    </a:t>
            </a:r>
          </a:p>
          <a:p>
            <a:r>
              <a:rPr lang="tr-TR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        REHBERLİK VE  ARAŞTIRMA MERKEZİ</a:t>
            </a:r>
            <a:endParaRPr lang="tr-TR" sz="3200" dirty="0" smtClean="0"/>
          </a:p>
          <a:p>
            <a:r>
              <a:rPr lang="tr-TR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tr-TR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  REHBERLİK HİZMETLERİ BÖLÜMÜ</a:t>
            </a:r>
          </a:p>
          <a:p>
            <a:pPr marL="0" indent="0">
              <a:buNone/>
            </a:pPr>
            <a:r>
              <a:rPr lang="tr-TR" sz="3600" dirty="0" smtClean="0">
                <a:latin typeface="Broadway" panose="04040905080B02020502" pitchFamily="82" charset="0"/>
              </a:rPr>
              <a:t>                                                  </a:t>
            </a:r>
            <a:r>
              <a:rPr lang="tr-TR" sz="2400" dirty="0" smtClean="0">
                <a:latin typeface="Broadway" panose="04040905080B02020502" pitchFamily="82" charset="0"/>
              </a:rPr>
              <a:t>ŞULE KARASU</a:t>
            </a:r>
          </a:p>
          <a:p>
            <a:r>
              <a:rPr lang="tr-TR" sz="2800" dirty="0" smtClean="0">
                <a:latin typeface="Colonna MT" panose="04020805060202030203" pitchFamily="82" charset="0"/>
              </a:rPr>
              <a:t>                                             PDR   HİZMETLERİ BÖLÜM BAŞKANI              </a:t>
            </a:r>
            <a:endParaRPr lang="tr-TR" sz="2800" dirty="0">
              <a:latin typeface="Colonna MT" panose="04020805060202030203" pitchFamily="82" charset="0"/>
            </a:endParaRPr>
          </a:p>
        </p:txBody>
      </p:sp>
      <p:pic>
        <p:nvPicPr>
          <p:cNvPr id="4" name="MELIH KIBAR COBAN YILDIZI(ENS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2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allAtOnce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AİLEMİN BENİM İÇİN NE KADAR DEĞERLİ OLDUĞUNU ANLADIM.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AİLEM İÇİN NE KADAR ÖNEMLİ OLDUĞUMU BANA NE KADAR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DEĞER VERDİKLERİNİ BİR KERE DAHA ANLADIM.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5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İŞLERİNİN ,TEMİZLİK VE YEMEK YAPMANIN AİLE İÇİN NE KADAR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ÖNEMLİ </a:t>
            </a:r>
            <a:r>
              <a:rPr lang="tr-TR" sz="2800" dirty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EV SORUMLULUKLAR </a:t>
            </a:r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VE ZOR İŞLER OLDUĞUNU DAHA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İYİ ÖĞRENDİM.</a:t>
            </a:r>
          </a:p>
          <a:p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AİLEME YARDIM ETMENİN NE KADAR YARARLI GÜZEL BİR ŞEY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OLDUĞUNU ONLARI VE BENİ NASIL MUTLU ETTİĞİNİ 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3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EVDE SORUMLULUK ALINCA BİR ŞEYLER YAPABİLDİĞİMİ ,İSTEYİNCE YAPABİLECEĞİM  ÇOK ŞEY OLDUĞUNU ÖĞRENDİM.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5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EVDE KALINCA BEN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SORUMLULUK ALDIKÇA ,DENEDİKÇE KENDİME GÜVENİMİN </a:t>
            </a:r>
          </a:p>
          <a:p>
            <a:r>
              <a:rPr lang="tr-TR" sz="2800" dirty="0" smtClean="0">
                <a:ln w="15875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ARTTIĞINI BUNUN BENİ DAHA MUTLU ETTİĞİNİ GÖRDÜM.</a:t>
            </a:r>
            <a:endParaRPr lang="tr-TR" sz="2800" dirty="0">
              <a:ln w="15875"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1047</TotalTime>
  <Words>710</Words>
  <Application>Microsoft Office PowerPoint</Application>
  <PresentationFormat>Geniş ekran</PresentationFormat>
  <Paragraphs>169</Paragraphs>
  <Slides>37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6" baseType="lpstr">
      <vt:lpstr>Aharoni</vt:lpstr>
      <vt:lpstr>Arial Black</vt:lpstr>
      <vt:lpstr>Broadway</vt:lpstr>
      <vt:lpstr>Calibri</vt:lpstr>
      <vt:lpstr>Colonna MT</vt:lpstr>
      <vt:lpstr>Tw Cen MT</vt:lpstr>
      <vt:lpstr>Tw Cen MT Condensed</vt:lpstr>
      <vt:lpstr>Wingdings 3</vt:lpstr>
      <vt:lpstr>Entegral</vt:lpstr>
      <vt:lpstr>EVDE KALINCA BEN !!!</vt:lpstr>
      <vt:lpstr>EVDE KALINCA BEN</vt:lpstr>
      <vt:lpstr>EVDE KALINCA BEN </vt:lpstr>
      <vt:lpstr>EVDE KALINCA BEN</vt:lpstr>
      <vt:lpstr>EVDE KALINCA BEN</vt:lpstr>
      <vt:lpstr>EVDE KALINCA BEN</vt:lpstr>
      <vt:lpstr>EVDE KALINCA BEN</vt:lpstr>
      <vt:lpstr>EVDE KALINCA BEN</vt:lpstr>
      <vt:lpstr>EVDE KALINCA BEN</vt:lpstr>
      <vt:lpstr>EVDE KALINCA BEN</vt:lpstr>
      <vt:lpstr>EVDE KALINCA BEN</vt:lpstr>
      <vt:lpstr>EVDE KALINCA BEN</vt:lpstr>
      <vt:lpstr>EVDE KALINCA BEN </vt:lpstr>
      <vt:lpstr>EVDE KALINCA BEN</vt:lpstr>
      <vt:lpstr>EVDE KALINCA BEN</vt:lpstr>
      <vt:lpstr>EVDE KALINCA BEN</vt:lpstr>
      <vt:lpstr>EVDE KALINCA BEN</vt:lpstr>
      <vt:lpstr>EVDE KALINCA BEN</vt:lpstr>
      <vt:lpstr>EVDE KALINCA BEN</vt:lpstr>
      <vt:lpstr>EVDE KALINCA BEN</vt:lpstr>
      <vt:lpstr>EVDE KALINCA BEN</vt:lpstr>
      <vt:lpstr>EVDE KALINCA BEN</vt:lpstr>
      <vt:lpstr>EVDE KALINCA BEN</vt:lpstr>
      <vt:lpstr>EVDE KALINCA BEN</vt:lpstr>
      <vt:lpstr>EVDE KALINCA BEN</vt:lpstr>
      <vt:lpstr>EVDE KALINCA BEN</vt:lpstr>
      <vt:lpstr>EVDE KALINCA BEN</vt:lpstr>
      <vt:lpstr>EVDE KALINCA BEN</vt:lpstr>
      <vt:lpstr>EVDE KALINCA BEN</vt:lpstr>
      <vt:lpstr>EVDE KALINCA BEN</vt:lpstr>
      <vt:lpstr>EVDE KALINCA BEN </vt:lpstr>
      <vt:lpstr>EVDE KALINCA BEN </vt:lpstr>
      <vt:lpstr>EVDE KALINCA BEN </vt:lpstr>
      <vt:lpstr>EVDE KALINCA BEN</vt:lpstr>
      <vt:lpstr>EVDE KALINCA BEN </vt:lpstr>
      <vt:lpstr>EVDE KALINCA BEN </vt:lpstr>
      <vt:lpstr> EĞER BİR GÜN BENİM SÖZLERİM BİLİMLE TERS DÜŞERSE BİLİMİ SEÇİN.  UMUTSUZ DURUMLAR YOKTUR,Umutsuz İNSanlar vardır.                        ben  hiçbir zaman umudumu yitirmedim .                                                                                                                                              mustafa kemal Atatürk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EVDE KALINCA BEN</dc:title>
  <dc:creator>Acer</dc:creator>
  <cp:lastModifiedBy>Acer</cp:lastModifiedBy>
  <cp:revision>70</cp:revision>
  <dcterms:created xsi:type="dcterms:W3CDTF">2020-05-03T18:40:23Z</dcterms:created>
  <dcterms:modified xsi:type="dcterms:W3CDTF">2020-05-13T19:03:54Z</dcterms:modified>
</cp:coreProperties>
</file>