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0" r:id="rId3"/>
    <p:sldId id="302" r:id="rId4"/>
    <p:sldId id="268" r:id="rId5"/>
    <p:sldId id="256" r:id="rId6"/>
    <p:sldId id="257" r:id="rId7"/>
    <p:sldId id="258" r:id="rId8"/>
    <p:sldId id="259" r:id="rId9"/>
    <p:sldId id="260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305" r:id="rId21"/>
    <p:sldId id="285" r:id="rId22"/>
    <p:sldId id="308" r:id="rId23"/>
    <p:sldId id="286" r:id="rId24"/>
    <p:sldId id="275" r:id="rId25"/>
    <p:sldId id="276" r:id="rId26"/>
    <p:sldId id="278" r:id="rId27"/>
    <p:sldId id="280" r:id="rId28"/>
    <p:sldId id="279" r:id="rId29"/>
    <p:sldId id="277" r:id="rId30"/>
    <p:sldId id="281" r:id="rId31"/>
    <p:sldId id="282" r:id="rId32"/>
    <p:sldId id="283" r:id="rId33"/>
    <p:sldId id="287" r:id="rId34"/>
    <p:sldId id="289" r:id="rId35"/>
    <p:sldId id="290" r:id="rId36"/>
    <p:sldId id="291" r:id="rId37"/>
    <p:sldId id="297" r:id="rId38"/>
    <p:sldId id="292" r:id="rId39"/>
    <p:sldId id="293" r:id="rId40"/>
    <p:sldId id="309" r:id="rId41"/>
    <p:sldId id="284" r:id="rId42"/>
    <p:sldId id="288" r:id="rId43"/>
    <p:sldId id="294" r:id="rId44"/>
    <p:sldId id="295" r:id="rId45"/>
    <p:sldId id="296" r:id="rId46"/>
    <p:sldId id="298" r:id="rId47"/>
    <p:sldId id="306" r:id="rId48"/>
    <p:sldId id="299" r:id="rId4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A5FF"/>
    <a:srgbClr val="5BB9FF"/>
    <a:srgbClr val="336EFF"/>
    <a:srgbClr val="DDDDDD"/>
    <a:srgbClr val="5BC8FF"/>
    <a:srgbClr val="5BD0FF"/>
    <a:srgbClr val="5BE4FF"/>
    <a:srgbClr val="5BFFFF"/>
    <a:srgbClr val="5B83FF"/>
    <a:srgbClr val="5B9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75E8-BA44-42A0-AAD3-AAC42DAECA8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4E9A-0F40-4BBA-9EAA-B30F3F45AF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8047860"/>
      </p:ext>
    </p:extLst>
  </p:cSld>
  <p:clrMapOvr>
    <a:masterClrMapping/>
  </p:clrMapOvr>
  <p:transition spd="slow" advTm="9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75E8-BA44-42A0-AAD3-AAC42DAECA8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4E9A-0F40-4BBA-9EAA-B30F3F45AF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825689"/>
      </p:ext>
    </p:extLst>
  </p:cSld>
  <p:clrMapOvr>
    <a:masterClrMapping/>
  </p:clrMapOvr>
  <p:transition spd="slow" advTm="9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75E8-BA44-42A0-AAD3-AAC42DAECA8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4E9A-0F40-4BBA-9EAA-B30F3F45AF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0520027"/>
      </p:ext>
    </p:extLst>
  </p:cSld>
  <p:clrMapOvr>
    <a:masterClrMapping/>
  </p:clrMapOvr>
  <p:transition spd="slow" advTm="9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75E8-BA44-42A0-AAD3-AAC42DAECA8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4E9A-0F40-4BBA-9EAA-B30F3F45AF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535331"/>
      </p:ext>
    </p:extLst>
  </p:cSld>
  <p:clrMapOvr>
    <a:masterClrMapping/>
  </p:clrMapOvr>
  <p:transition spd="slow" advTm="9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75E8-BA44-42A0-AAD3-AAC42DAECA8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4E9A-0F40-4BBA-9EAA-B30F3F45AF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3638434"/>
      </p:ext>
    </p:extLst>
  </p:cSld>
  <p:clrMapOvr>
    <a:masterClrMapping/>
  </p:clrMapOvr>
  <p:transition spd="slow" advTm="9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75E8-BA44-42A0-AAD3-AAC42DAECA8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4E9A-0F40-4BBA-9EAA-B30F3F45AF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6592602"/>
      </p:ext>
    </p:extLst>
  </p:cSld>
  <p:clrMapOvr>
    <a:masterClrMapping/>
  </p:clrMapOvr>
  <p:transition spd="slow" advTm="9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75E8-BA44-42A0-AAD3-AAC42DAECA8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4E9A-0F40-4BBA-9EAA-B30F3F45AF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0608459"/>
      </p:ext>
    </p:extLst>
  </p:cSld>
  <p:clrMapOvr>
    <a:masterClrMapping/>
  </p:clrMapOvr>
  <p:transition spd="slow" advTm="9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75E8-BA44-42A0-AAD3-AAC42DAECA8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4E9A-0F40-4BBA-9EAA-B30F3F45AF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9736520"/>
      </p:ext>
    </p:extLst>
  </p:cSld>
  <p:clrMapOvr>
    <a:masterClrMapping/>
  </p:clrMapOvr>
  <p:transition spd="slow" advTm="9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75E8-BA44-42A0-AAD3-AAC42DAECA8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4E9A-0F40-4BBA-9EAA-B30F3F45AF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0788728"/>
      </p:ext>
    </p:extLst>
  </p:cSld>
  <p:clrMapOvr>
    <a:masterClrMapping/>
  </p:clrMapOvr>
  <p:transition spd="slow" advTm="9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75E8-BA44-42A0-AAD3-AAC42DAECA8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4E9A-0F40-4BBA-9EAA-B30F3F45AF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630679"/>
      </p:ext>
    </p:extLst>
  </p:cSld>
  <p:clrMapOvr>
    <a:masterClrMapping/>
  </p:clrMapOvr>
  <p:transition spd="slow" advTm="9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75E8-BA44-42A0-AAD3-AAC42DAECA8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4E9A-0F40-4BBA-9EAA-B30F3F45AF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4032659"/>
      </p:ext>
    </p:extLst>
  </p:cSld>
  <p:clrMapOvr>
    <a:masterClrMapping/>
  </p:clrMapOvr>
  <p:transition spd="slow" advTm="9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5BD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075E8-BA44-42A0-AAD3-AAC42DAECA8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24E9A-0F40-4BBA-9EAA-B30F3F45AF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07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9000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EVDE KAL SÜRECİNDE               YKS’ YE HAZIRLANMAK!!!</a:t>
            </a:r>
            <a:endParaRPr lang="tr-T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54" y="1891348"/>
            <a:ext cx="5190926" cy="4486275"/>
          </a:xfrm>
          <a:prstGeom prst="rect">
            <a:avLst/>
          </a:prstGeom>
          <a:effectLst>
            <a:reflection blurRad="1231900" endPos="65000" dist="50800" dir="5400000" sy="-100000" algn="bl" rotWithShape="0"/>
            <a:softEdge rad="762000"/>
          </a:effectLst>
        </p:spPr>
      </p:pic>
      <p:pic>
        <p:nvPicPr>
          <p:cNvPr id="6" name="05_No.5 Sol Minö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1626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haroni" panose="02010803020104030203" pitchFamily="2" charset="-79"/>
                <a:cs typeface="Aharoni" panose="02010803020104030203" pitchFamily="2" charset="-79"/>
              </a:rPr>
              <a:t>SINAVA GİRDİĞİNDE ZİHİNSEL VE VİCDANİ ANLAMDA RAHAT OLMAK ÖNEMLİDİR.</a:t>
            </a:r>
          </a:p>
          <a:p>
            <a:endParaRPr lang="tr-TR" dirty="0" smtClean="0"/>
          </a:p>
          <a:p>
            <a:r>
              <a:rPr lang="tr-TR" dirty="0" smtClean="0"/>
              <a:t>YANİ KEŞKE DEMEMEK İÇİN ÇALIŞMAYA DEVAM…</a:t>
            </a:r>
          </a:p>
          <a:p>
            <a:endParaRPr lang="tr-TR" dirty="0" smtClean="0"/>
          </a:p>
          <a:p>
            <a:r>
              <a:rPr lang="tr-TR" dirty="0" smtClean="0"/>
              <a:t>1.5 AYI İYİ DEĞERLENDİRİP DEVAM EDERSEN </a:t>
            </a:r>
          </a:p>
          <a:p>
            <a:endParaRPr lang="tr-TR" dirty="0" smtClean="0"/>
          </a:p>
          <a:p>
            <a:r>
              <a:rPr lang="tr-TR" dirty="0" smtClean="0"/>
              <a:t>SINAVDA KEŞKE DEMEZ;DÜŞÜNDÜĞÜNDEN DAHA İYİ SONUÇLAR ALABİLİRSİN…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503346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haroni" panose="02010803020104030203" pitchFamily="2" charset="-79"/>
                <a:cs typeface="Aharoni" panose="02010803020104030203" pitchFamily="2" charset="-79"/>
              </a:rPr>
              <a:t>AMAÇLAR!!!</a:t>
            </a:r>
            <a:endParaRPr lang="tr-T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NEDEN NİÇİN YOLA ÇIKTIĞINI BİLMEK…</a:t>
            </a:r>
          </a:p>
          <a:p>
            <a:endParaRPr lang="tr-TR" dirty="0" smtClean="0"/>
          </a:p>
          <a:p>
            <a:r>
              <a:rPr lang="tr-TR" dirty="0" smtClean="0"/>
              <a:t>RÜZGARDA SAVRULMAMAK İÇİN…</a:t>
            </a:r>
          </a:p>
          <a:p>
            <a:endParaRPr lang="tr-TR" dirty="0" smtClean="0"/>
          </a:p>
          <a:p>
            <a:r>
              <a:rPr lang="tr-TR" dirty="0" smtClean="0"/>
              <a:t>BİRİLERİ SENİ SAVURMASIN DİYE DE ÖNEMLİ….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3176292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latin typeface="Algerian" panose="04020705040A02060702" pitchFamily="82" charset="0"/>
              </a:rPr>
              <a:t>NE İSTEDİĞİNİZİ BİLİN…</a:t>
            </a:r>
          </a:p>
          <a:p>
            <a:endParaRPr lang="tr-TR" dirty="0" smtClean="0"/>
          </a:p>
          <a:p>
            <a:r>
              <a:rPr lang="tr-TR" dirty="0" smtClean="0"/>
              <a:t>NEDEN İSTEDİĞİNİZİ BİLİN…</a:t>
            </a:r>
          </a:p>
          <a:p>
            <a:endParaRPr lang="tr-TR" dirty="0" smtClean="0"/>
          </a:p>
          <a:p>
            <a:r>
              <a:rPr lang="tr-TR" dirty="0" smtClean="0"/>
              <a:t>BÖYLELİKLE YAŞAMINIZIN KONTROLÜ SİZDE OLUR.SİZE AİT OLAN KADARININ SORUMLULUĞUNU ALIN…</a:t>
            </a:r>
          </a:p>
          <a:p>
            <a:endParaRPr lang="tr-TR" dirty="0" smtClean="0"/>
          </a:p>
          <a:p>
            <a:r>
              <a:rPr lang="tr-TR" dirty="0" smtClean="0"/>
              <a:t>KENDİNE GÜVENMENİN GÜZELLİKLERİNİ YAŞAYIN…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8548431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OLMALI?</a:t>
            </a:r>
            <a:endParaRPr lang="tr-TR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ÇALIŞMA ŞEKLİ</a:t>
            </a:r>
          </a:p>
          <a:p>
            <a:endParaRPr lang="tr-TR" dirty="0" smtClean="0"/>
          </a:p>
          <a:p>
            <a:r>
              <a:rPr lang="tr-TR" dirty="0" smtClean="0"/>
              <a:t>GÜN İÇİNDEKİ EN VERİMLİ ÇALIŞMA ZAMANLARINIZI BELİRLEYİN</a:t>
            </a:r>
          </a:p>
          <a:p>
            <a:endParaRPr lang="tr-TR" dirty="0" smtClean="0"/>
          </a:p>
          <a:p>
            <a:r>
              <a:rPr lang="tr-TR" dirty="0" smtClean="0"/>
              <a:t>GÜNDE KAÇ DERS ÇALIŞACAĞINIZI BELİRLEYİN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099427885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</a:t>
            </a:r>
            <a:endParaRPr lang="tr-TR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ÖRNEK OLARAK KAÇ GÜN TYT KAÇ GÜN AYT ÇALIŞACAĞINI BELİRLE.</a:t>
            </a:r>
          </a:p>
          <a:p>
            <a:endParaRPr lang="tr-TR" dirty="0" smtClean="0"/>
          </a:p>
          <a:p>
            <a:r>
              <a:rPr lang="tr-TR" dirty="0" smtClean="0"/>
              <a:t>ÖRNEK 4 GÜN AYT 3 GÜN TYT ÇALIŞMAK GİBİ…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6867540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KONULARI YETİŞTİREBİLİR MİYİM ? ENDİŞESİNİ BİR KENARA BIRAKIN</a:t>
            </a:r>
          </a:p>
          <a:p>
            <a:endParaRPr lang="tr-TR" dirty="0"/>
          </a:p>
          <a:p>
            <a:r>
              <a:rPr lang="tr-TR" dirty="0" smtClean="0"/>
              <a:t>ÇÖZÜM ODAKLI OLUN</a:t>
            </a:r>
          </a:p>
          <a:p>
            <a:endParaRPr lang="tr-TR" dirty="0"/>
          </a:p>
          <a:p>
            <a:r>
              <a:rPr lang="tr-TR" dirty="0" smtClean="0"/>
              <a:t>KONU ANALİZİ YAPIN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984607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KONU ANALİZİNİ NASIL YAPMALYIM?</a:t>
            </a:r>
          </a:p>
          <a:p>
            <a:endParaRPr lang="tr-TR" dirty="0" smtClean="0"/>
          </a:p>
          <a:p>
            <a:r>
              <a:rPr lang="tr-TR" dirty="0" smtClean="0"/>
              <a:t>TEST KİTAPLARINIZDAKİ KONU LİSTELERİNDE İYİ OLDUĞUNUZ KONULAR (+)</a:t>
            </a:r>
            <a:endParaRPr lang="tr-TR" dirty="0"/>
          </a:p>
          <a:p>
            <a:r>
              <a:rPr lang="tr-TR" dirty="0" smtClean="0"/>
              <a:t>EKSİK OLDUĞUNUZ KONULAR (Yarım +)</a:t>
            </a:r>
          </a:p>
          <a:p>
            <a:r>
              <a:rPr lang="tr-TR" dirty="0" smtClean="0"/>
              <a:t>ZORLANDIĞINIZ KONULAR (-)</a:t>
            </a:r>
          </a:p>
          <a:p>
            <a:r>
              <a:rPr lang="tr-TR" dirty="0" smtClean="0"/>
              <a:t>ÇOK ZORLANDIĞINIZ KONULAR (BÜYÜK EKSİ)DİYELİM…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1906550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KONULARI BELİRLERKEN VERİMLİ ÇALIŞMAK VE ZAMANI İYİ </a:t>
            </a:r>
          </a:p>
          <a:p>
            <a:r>
              <a:rPr lang="tr-TR" dirty="0" smtClean="0"/>
              <a:t>KULLANMAK İÇİN !!!</a:t>
            </a:r>
          </a:p>
          <a:p>
            <a:endParaRPr lang="tr-TR" dirty="0"/>
          </a:p>
          <a:p>
            <a:r>
              <a:rPr lang="tr-TR" dirty="0" smtClean="0"/>
              <a:t>ÇOK ZORLANACAĞINIZ KONULARI  ALMAYABİLİRSİNİZ.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3745973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KONULARI (+,- </a:t>
            </a:r>
            <a:r>
              <a:rPr lang="tr-TR" dirty="0" err="1" smtClean="0"/>
              <a:t>v.b</a:t>
            </a:r>
            <a:r>
              <a:rPr lang="tr-TR" dirty="0" smtClean="0"/>
              <a:t>) DİYE BELİRLEDİKTEN SONRA;</a:t>
            </a:r>
          </a:p>
          <a:p>
            <a:endParaRPr lang="tr-TR" dirty="0"/>
          </a:p>
          <a:p>
            <a:r>
              <a:rPr lang="tr-TR" dirty="0" smtClean="0"/>
              <a:t>ÖNCEDEN HAFTADA KAÇ GÜN TYT KAÇ GÜN AYT ALDIĞINIZI </a:t>
            </a:r>
          </a:p>
          <a:p>
            <a:endParaRPr lang="tr-TR" dirty="0" smtClean="0"/>
          </a:p>
          <a:p>
            <a:r>
              <a:rPr lang="tr-TR" dirty="0" smtClean="0"/>
              <a:t>HANGİ GÜN HANGİ DERSLERİ ALDIĞINIZI BELİRLEMİŞTİNİZ.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8296119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8866" y="1842447"/>
            <a:ext cx="10534934" cy="4334515"/>
          </a:xfrm>
        </p:spPr>
        <p:txBody>
          <a:bodyPr>
            <a:normAutofit/>
          </a:bodyPr>
          <a:lstStyle/>
          <a:p>
            <a:r>
              <a:rPr lang="tr-TR" dirty="0" smtClean="0"/>
              <a:t>KONU LİSTELERİNDE KONULARIN YANINA HANGİ KONULARI NE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ZAMAN ÇALIŞACAĞINIZI BELİRLEYİN.</a:t>
            </a:r>
          </a:p>
          <a:p>
            <a:endParaRPr lang="tr-TR" dirty="0" smtClean="0"/>
          </a:p>
          <a:p>
            <a:r>
              <a:rPr lang="tr-TR" dirty="0" smtClean="0"/>
              <a:t>MAYIS AYININ 2.HAFTASI ,3.HAFTASI… GİBİ YAZIN…</a:t>
            </a:r>
          </a:p>
          <a:p>
            <a:r>
              <a:rPr lang="tr-TR" dirty="0" smtClean="0"/>
              <a:t>KONU LİSTELERİNİ ASABİLİRSİNİZ…</a:t>
            </a:r>
          </a:p>
          <a:p>
            <a:r>
              <a:rPr lang="tr-TR" dirty="0" smtClean="0"/>
              <a:t>KONU+SORU ÇÖZÜMÜ ŞEKLİNDE ÇALIŞIN.</a:t>
            </a:r>
          </a:p>
          <a:p>
            <a:r>
              <a:rPr lang="tr-TR" dirty="0" smtClean="0"/>
              <a:t>SORULARINIZI ZAMAN TUTARAK ÇÖZÜN.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8028319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n w="25400">
                  <a:solidFill>
                    <a:schemeClr val="tx1"/>
                  </a:solidFill>
                </a:ln>
              </a:rPr>
              <a:t>2020 YKS </a:t>
            </a:r>
          </a:p>
          <a:p>
            <a:r>
              <a:rPr lang="tr-TR" dirty="0" smtClean="0">
                <a:ln w="25400">
                  <a:solidFill>
                    <a:schemeClr val="tx1"/>
                  </a:solidFill>
                </a:ln>
              </a:rPr>
              <a:t>SINAVINA DOĞRU………………</a:t>
            </a:r>
          </a:p>
          <a:p>
            <a:endParaRPr lang="tr-TR" dirty="0">
              <a:ln w="25400">
                <a:solidFill>
                  <a:schemeClr val="accent1"/>
                </a:solidFill>
              </a:ln>
            </a:endParaRPr>
          </a:p>
          <a:p>
            <a:pPr marL="0" indent="0">
              <a:buNone/>
            </a:pPr>
            <a:r>
              <a:rPr lang="tr-TR" dirty="0" smtClean="0">
                <a:ln w="25400">
                  <a:solidFill>
                    <a:schemeClr val="tx1"/>
                  </a:solidFill>
                </a:ln>
              </a:rPr>
              <a:t>GENÇLER UMUTDUR …UMUDUN KENDİSİDİR…</a:t>
            </a:r>
            <a:endParaRPr lang="tr-TR" dirty="0">
              <a:ln w="254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07868788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BAKANLIĞIN SINAVA HAZIRLIK SORU DESTEK PAKETLERİNDEN </a:t>
            </a:r>
            <a:r>
              <a:rPr lang="tr-TR" dirty="0" smtClean="0"/>
              <a:t>YARARLANIN</a:t>
            </a:r>
          </a:p>
          <a:p>
            <a:endParaRPr lang="tr-TR" dirty="0"/>
          </a:p>
          <a:p>
            <a:r>
              <a:rPr lang="tr-TR" dirty="0" smtClean="0"/>
              <a:t>SORU MANTIĞINI VE TİPLERİNİ GÖRMENİZE YARDIMCI OLACAKTIR.</a:t>
            </a:r>
          </a:p>
          <a:p>
            <a:endParaRPr lang="tr-TR" dirty="0"/>
          </a:p>
          <a:p>
            <a:r>
              <a:rPr lang="tr-TR" dirty="0" smtClean="0"/>
              <a:t> </a:t>
            </a:r>
            <a:r>
              <a:rPr lang="tr-TR" dirty="0"/>
              <a:t>EBA TV </a:t>
            </a:r>
            <a:r>
              <a:rPr lang="tr-TR" dirty="0" smtClean="0"/>
              <a:t>NİN  CANLI SINIF YAYINLARINI  </a:t>
            </a:r>
          </a:p>
          <a:p>
            <a:endParaRPr lang="tr-TR" dirty="0"/>
          </a:p>
          <a:p>
            <a:r>
              <a:rPr lang="tr-TR" dirty="0" smtClean="0"/>
              <a:t>OKUL </a:t>
            </a:r>
            <a:r>
              <a:rPr lang="tr-TR" dirty="0"/>
              <a:t>ÖĞRETMENLERİNİN YÖNLENDİRME VE BİLGİLENDİRMELERİNİ DİKKATE ALIN.</a:t>
            </a:r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9657066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ZAMAN DENETİMLİ DENEME SINAVLARI YAPIN.</a:t>
            </a:r>
          </a:p>
          <a:p>
            <a:endParaRPr lang="tr-TR" dirty="0" smtClean="0"/>
          </a:p>
          <a:p>
            <a:r>
              <a:rPr lang="tr-TR" dirty="0" smtClean="0"/>
              <a:t>DENEME SINAVLARINIZI SINAVIN YAPILDIĞI SAAT VE ZAMANDA YAPIN.</a:t>
            </a:r>
          </a:p>
          <a:p>
            <a:endParaRPr lang="tr-TR" dirty="0" smtClean="0"/>
          </a:p>
          <a:p>
            <a:r>
              <a:rPr lang="tr-TR" dirty="0" smtClean="0"/>
              <a:t>KENDİNİZİ BEDENEN VE ZİHNEN SINAVA HAZIRLAMIŞ OLURSUN.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813107820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YANLIŞ YAPTIĞINIZ SORULARIN ÜSTÜNE İPUCU NOTLAR ALIN VE </a:t>
            </a:r>
          </a:p>
          <a:p>
            <a:r>
              <a:rPr lang="tr-TR" dirty="0"/>
              <a:t>KODLAMA </a:t>
            </a:r>
            <a:r>
              <a:rPr lang="tr-TR" dirty="0" smtClean="0"/>
              <a:t>YAPIN</a:t>
            </a:r>
          </a:p>
          <a:p>
            <a:endParaRPr lang="tr-TR" dirty="0"/>
          </a:p>
          <a:p>
            <a:r>
              <a:rPr lang="tr-TR" dirty="0"/>
              <a:t>ÇALIŞTIĞINIZ ORTAMIN DÜZENLİ OLMASINA DİKKAT EDİN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DERS ÇALIŞIRKEN CEP TLF VE BİLGİSAYAR İLE ARANIZA MESAFE KOYUN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643219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İŞLEM HATALARINI CEVABI İŞARETLEMEDEN ÖNCE KONTROL</a:t>
            </a:r>
          </a:p>
          <a:p>
            <a:r>
              <a:rPr lang="tr-TR" dirty="0" smtClean="0"/>
              <a:t> EDEREK ENGEL OLUN.</a:t>
            </a:r>
          </a:p>
          <a:p>
            <a:endParaRPr lang="tr-TR" dirty="0" smtClean="0"/>
          </a:p>
          <a:p>
            <a:r>
              <a:rPr lang="tr-TR" dirty="0" smtClean="0"/>
              <a:t>SORUYU TAMAMEN  OKUYUN SORUNUN MANTIĞINI DOĞRU</a:t>
            </a:r>
          </a:p>
          <a:p>
            <a:r>
              <a:rPr lang="tr-TR" dirty="0" smtClean="0"/>
              <a:t> KAVRAYIN.</a:t>
            </a:r>
          </a:p>
          <a:p>
            <a:endParaRPr lang="tr-TR" dirty="0" smtClean="0"/>
          </a:p>
          <a:p>
            <a:r>
              <a:rPr lang="tr-TR" dirty="0" smtClean="0"/>
              <a:t>SORU CÜMLESİNİ GEREKTİĞİNDE TEKRAR OKUYUN.</a:t>
            </a:r>
          </a:p>
          <a:p>
            <a:r>
              <a:rPr lang="tr-TR" dirty="0" smtClean="0"/>
              <a:t>DENEME SINAVLARINIZI MÜZİK OLMADAN SESSİZ ORTAMDA YAPIN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5499833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dirty="0" smtClean="0"/>
              <a:t>HAFTALIK VE AYLIK PROGRAM İLE KONULARI YETİŞTİREBİLME DÜŞÜNCEN OLUŞUR.</a:t>
            </a:r>
          </a:p>
          <a:p>
            <a:endParaRPr lang="tr-TR" dirty="0" smtClean="0"/>
          </a:p>
          <a:p>
            <a:r>
              <a:rPr lang="tr-TR" dirty="0" smtClean="0"/>
              <a:t>MOTİVASYONUN YÜKSELİR.</a:t>
            </a:r>
          </a:p>
          <a:p>
            <a:endParaRPr lang="tr-TR" dirty="0" smtClean="0"/>
          </a:p>
          <a:p>
            <a:r>
              <a:rPr lang="tr-TR" dirty="0" smtClean="0"/>
              <a:t>UMUDUN ÇOĞALIR.</a:t>
            </a:r>
          </a:p>
          <a:p>
            <a:endParaRPr lang="tr-TR" dirty="0" smtClean="0"/>
          </a:p>
          <a:p>
            <a:r>
              <a:rPr lang="tr-TR" dirty="0" smtClean="0"/>
              <a:t>AZİMLİ VE VERİMLİ BİR ÇALIŞMA SÜRECİN OLUR.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7633617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BESLENMENİZE MÜMKÜN OLDUĞUNCA ÖZEN GÖSTERİN.</a:t>
            </a:r>
          </a:p>
          <a:p>
            <a:endParaRPr lang="tr-TR" dirty="0" smtClean="0"/>
          </a:p>
          <a:p>
            <a:r>
              <a:rPr lang="tr-TR" dirty="0" smtClean="0"/>
              <a:t>GÜNDE 6-8 SAAT UYUMAK BEDEN VE RUH SAĞLIĞINIZ İÇİN ÖNEMLİ OLDUĞUNU UNUTMAYIN.</a:t>
            </a:r>
          </a:p>
          <a:p>
            <a:endParaRPr lang="tr-TR" dirty="0" smtClean="0"/>
          </a:p>
          <a:p>
            <a:r>
              <a:rPr lang="tr-TR" dirty="0" smtClean="0"/>
              <a:t>DENEYİN YARATICILIĞINIZI VE HAYAL GÜCÜNÜZÜ HAREKETE GEÇİRİN.</a:t>
            </a:r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85207078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>
                <a:latin typeface="Aharoni" panose="02010803020104030203" pitchFamily="2" charset="-79"/>
                <a:cs typeface="Aharoni" panose="02010803020104030203" pitchFamily="2" charset="-79"/>
              </a:rPr>
              <a:t>YORULDUĞUNUZDA SIKILDIĞINIZDA KENDİNİZİ İYİ HİSSETMEK İÇİN </a:t>
            </a:r>
          </a:p>
          <a:p>
            <a:r>
              <a:rPr lang="tr-TR" dirty="0">
                <a:latin typeface="Aharoni" panose="02010803020104030203" pitchFamily="2" charset="-79"/>
                <a:cs typeface="Aharoni" panose="02010803020104030203" pitchFamily="2" charset="-79"/>
              </a:rPr>
              <a:t>BİR ŞEYLERLE </a:t>
            </a:r>
            <a:r>
              <a:rPr lang="tr-TR" dirty="0" smtClean="0">
                <a:latin typeface="Aharoni" panose="02010803020104030203" pitchFamily="2" charset="-79"/>
                <a:cs typeface="Aharoni" panose="02010803020104030203" pitchFamily="2" charset="-79"/>
              </a:rPr>
              <a:t>UĞRAŞIN …</a:t>
            </a:r>
            <a:endParaRPr lang="tr-TR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DANS ETMEK</a:t>
            </a:r>
          </a:p>
          <a:p>
            <a:endParaRPr lang="tr-TR" dirty="0" smtClean="0"/>
          </a:p>
          <a:p>
            <a:r>
              <a:rPr lang="tr-TR" dirty="0" smtClean="0"/>
              <a:t>GÜNE UMUTLU CANLI HAREKETLİ MÜZİKLERLE BAŞLAMAK</a:t>
            </a:r>
          </a:p>
          <a:p>
            <a:endParaRPr lang="tr-TR" dirty="0" smtClean="0"/>
          </a:p>
          <a:p>
            <a:r>
              <a:rPr lang="tr-TR" dirty="0" smtClean="0"/>
              <a:t>ODANIZDA EVDE SPOR HAREKETLERİ YAPMAK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429401594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TOPLUMCA YAŞADIĞIMIZ BU ZOR ZAMANLAR </a:t>
            </a:r>
            <a:r>
              <a:rPr lang="tr-TR" dirty="0" smtClean="0"/>
              <a:t>GEÇECEK</a:t>
            </a:r>
          </a:p>
          <a:p>
            <a:endParaRPr lang="tr-TR" dirty="0"/>
          </a:p>
          <a:p>
            <a:r>
              <a:rPr lang="tr-TR" dirty="0"/>
              <a:t>ŞU AN HİSSETTİĞİNİZ SİZİ SIKAN YORAN ŞEYLER DE GEÇECEK</a:t>
            </a:r>
            <a:r>
              <a:rPr lang="tr-TR" dirty="0" smtClean="0"/>
              <a:t>…</a:t>
            </a:r>
          </a:p>
          <a:p>
            <a:endParaRPr lang="tr-TR" dirty="0"/>
          </a:p>
          <a:p>
            <a:r>
              <a:rPr lang="tr-TR" dirty="0"/>
              <a:t>ZAMAN SENİN ZAMANIN KENDİNE İYİ DAVRAN 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KENDİLİNE İYİLİK YAP.GÜZEL ŞEYLER YAP Kİ GÜZEL ŞEYLERİ </a:t>
            </a:r>
            <a:r>
              <a:rPr lang="tr-TR" dirty="0" smtClean="0"/>
              <a:t>DAHA </a:t>
            </a:r>
            <a:r>
              <a:rPr lang="tr-TR" dirty="0"/>
              <a:t>ÇOK HATIRLA.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5190448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3206" y="1583139"/>
            <a:ext cx="10959152" cy="4593823"/>
          </a:xfrm>
        </p:spPr>
        <p:txBody>
          <a:bodyPr/>
          <a:lstStyle/>
          <a:p>
            <a:r>
              <a:rPr lang="tr-TR" b="1" dirty="0" smtClean="0"/>
              <a:t>ŞUNU UNUTMAYIN!!!</a:t>
            </a:r>
          </a:p>
          <a:p>
            <a:endParaRPr lang="tr-TR" dirty="0" smtClean="0"/>
          </a:p>
          <a:p>
            <a:r>
              <a:rPr lang="tr-TR" dirty="0" smtClean="0"/>
              <a:t>ÖNEMLİ OLAN ŞU AN VE ŞİMDİ NE YAŞADIĞIMIZ VE  NE YAPTIĞIMIZDIR.</a:t>
            </a:r>
          </a:p>
          <a:p>
            <a:r>
              <a:rPr lang="tr-TR" b="1" dirty="0" smtClean="0"/>
              <a:t> ŞU AN VE ŞİMDİYE ODAKLANIN.</a:t>
            </a:r>
          </a:p>
          <a:p>
            <a:endParaRPr lang="tr-TR" b="1" dirty="0" smtClean="0"/>
          </a:p>
          <a:p>
            <a:r>
              <a:rPr lang="tr-TR" dirty="0" smtClean="0"/>
              <a:t>ZAMANLARDA ÖĞRENDİKLERİMİZ GELECEK GÜNLERİN</a:t>
            </a:r>
          </a:p>
          <a:p>
            <a:r>
              <a:rPr lang="tr-TR" dirty="0" smtClean="0"/>
              <a:t> GÜZELLİĞİ İÇİNDİR…</a:t>
            </a:r>
          </a:p>
          <a:p>
            <a:endParaRPr lang="tr-TR" dirty="0" smtClean="0"/>
          </a:p>
          <a:p>
            <a:r>
              <a:rPr lang="tr-TR" b="1" dirty="0" smtClean="0"/>
              <a:t> </a:t>
            </a:r>
            <a:r>
              <a:rPr lang="tr-TR" b="1" dirty="0"/>
              <a:t>ZOR KENDİMİZİ </a:t>
            </a:r>
            <a:r>
              <a:rPr lang="tr-TR" b="1" dirty="0" smtClean="0"/>
              <a:t>GELİŞTİRMEK İÇİN FIRSATLARIMIZDIR.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285290732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/>
              <a:t>BU SÜREÇTE BİLGİLERİ BİLİM İNSANLARINDAN YETERİ DÜZEYDE ALIN </a:t>
            </a:r>
          </a:p>
          <a:p>
            <a:endParaRPr lang="tr-TR" dirty="0"/>
          </a:p>
          <a:p>
            <a:r>
              <a:rPr lang="tr-TR" dirty="0"/>
              <a:t>TEMKİNLİ </a:t>
            </a:r>
            <a:r>
              <a:rPr lang="tr-TR" dirty="0" smtClean="0"/>
              <a:t>OLUN VE KURALLARA UYUN</a:t>
            </a:r>
            <a:endParaRPr lang="tr-TR" dirty="0"/>
          </a:p>
          <a:p>
            <a:endParaRPr lang="tr-TR" dirty="0"/>
          </a:p>
          <a:p>
            <a:r>
              <a:rPr lang="tr-TR" dirty="0"/>
              <a:t>GÜNLÜK ÖZ </a:t>
            </a:r>
            <a:r>
              <a:rPr lang="tr-TR" dirty="0" smtClean="0"/>
              <a:t>BAKIMINIZA  </a:t>
            </a:r>
            <a:r>
              <a:rPr lang="tr-TR" dirty="0"/>
              <a:t>VE HİJYENİNİZE DİKKAT </a:t>
            </a:r>
            <a:r>
              <a:rPr lang="tr-TR" dirty="0" smtClean="0"/>
              <a:t>EDİN Kİ </a:t>
            </a:r>
          </a:p>
          <a:p>
            <a:endParaRPr lang="tr-TR" dirty="0" smtClean="0"/>
          </a:p>
          <a:p>
            <a:r>
              <a:rPr lang="tr-TR" dirty="0" smtClean="0"/>
              <a:t>SAĞLIKLI KALIN  VE KENDİNİZİ İYİ HİSSEDİN…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6833386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latin typeface="Arial Black" panose="020B0A04020102020204" pitchFamily="34" charset="0"/>
              </a:rPr>
              <a:t>SINAV SİSTEMİNE DAİR DEĞİŞİKLİKLER</a:t>
            </a:r>
            <a:endParaRPr lang="tr-TR" sz="2800" b="1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SINAV TARİHİ</a:t>
            </a:r>
            <a:endParaRPr lang="tr-TR" dirty="0"/>
          </a:p>
          <a:p>
            <a:r>
              <a:rPr lang="tr-TR" dirty="0" smtClean="0"/>
              <a:t>TYT 27 HAZİRAN</a:t>
            </a:r>
          </a:p>
          <a:p>
            <a:r>
              <a:rPr lang="tr-TR" dirty="0" smtClean="0"/>
              <a:t>AYT 28 HAZİRAN!!!</a:t>
            </a:r>
          </a:p>
          <a:p>
            <a:endParaRPr lang="tr-TR" dirty="0" smtClean="0"/>
          </a:p>
          <a:p>
            <a:r>
              <a:rPr lang="tr-TR" b="1" dirty="0" smtClean="0"/>
              <a:t>TYT  BARAJ PUANI	170</a:t>
            </a:r>
          </a:p>
          <a:p>
            <a:r>
              <a:rPr lang="tr-TR" b="1" dirty="0" smtClean="0"/>
              <a:t> TYT SÜRE			165 DAKİKA</a:t>
            </a:r>
          </a:p>
          <a:p>
            <a:r>
              <a:rPr lang="tr-TR" b="1" dirty="0" smtClean="0"/>
              <a:t>SINAV SİSTEMİNE DAİR DİĞER HER ŞEY BİLDİĞİNİZ GİBİ</a:t>
            </a:r>
            <a:r>
              <a:rPr lang="tr-TR" b="1" dirty="0" smtClean="0">
                <a:sym typeface="Wingdings" panose="05000000000000000000" pitchFamily="2" charset="2"/>
              </a:rPr>
              <a:t>))</a:t>
            </a:r>
            <a:endParaRPr lang="tr-TR" b="1" dirty="0" smtClean="0"/>
          </a:p>
          <a:p>
            <a:pPr marL="0" indent="0">
              <a:buNone/>
            </a:pPr>
            <a:endParaRPr lang="tr-TR" b="1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0113844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ÇÖZÜMLER ÜRETİN…YAPABİLİRSİNİZ…</a:t>
            </a:r>
          </a:p>
          <a:p>
            <a:r>
              <a:rPr lang="tr-TR" dirty="0" smtClean="0"/>
              <a:t>OLUMLU DÜŞÜNÜN…FARKEDİN VE BUNU YAPMAYA ÇALIŞIN…</a:t>
            </a:r>
          </a:p>
          <a:p>
            <a:r>
              <a:rPr lang="tr-TR" dirty="0" smtClean="0"/>
              <a:t>BAHANELER ŞİKAYETLER YERİNE </a:t>
            </a:r>
            <a:r>
              <a:rPr lang="tr-TR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ÇÖZÜM ÜRETİN!</a:t>
            </a:r>
          </a:p>
          <a:p>
            <a:endParaRPr lang="tr-TR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tr-TR" dirty="0" smtClean="0"/>
              <a:t>SINAVDAN 2 GÜN ÖNCE ÇALIŞMAYI BIRAKIN </a:t>
            </a:r>
          </a:p>
          <a:p>
            <a:r>
              <a:rPr lang="tr-TR" dirty="0" smtClean="0"/>
              <a:t>KENDİNİZİ İYİ HİSSEDECEK SOHBETLER YAPIN</a:t>
            </a:r>
          </a:p>
          <a:p>
            <a:endParaRPr lang="tr-TR" dirty="0" smtClean="0"/>
          </a:p>
          <a:p>
            <a:r>
              <a:rPr lang="tr-TR" dirty="0" smtClean="0"/>
              <a:t>EVDE SAĞLIKLA KALIN VE EVDE İYİ HİSSEDECEK ETKİNLİKLER YAPIN 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7466593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KİŞİLİĞİNİZİN GÜÇLÜ  YÖNLERİNİ GÖRÜN VE BUNDAN GÜÇ ALIN </a:t>
            </a:r>
          </a:p>
          <a:p>
            <a:r>
              <a:rPr lang="tr-TR" dirty="0" smtClean="0"/>
              <a:t>(SABIRLIYIM,SAĞUKKANLIYIM,İNATÇIYIM V.B)</a:t>
            </a:r>
          </a:p>
          <a:p>
            <a:endParaRPr lang="tr-TR" dirty="0" smtClean="0"/>
          </a:p>
          <a:p>
            <a:r>
              <a:rPr lang="tr-TR" dirty="0" smtClean="0"/>
              <a:t>DERSLER VE ÇALIŞMALAR İLE İLGİLİ ŞU ANA KADAR Kİ YAPTIĞINIZ GÜZEL YANLARI OLUMLU ÖZELLİKLERİNİZİ GÖRÜN</a:t>
            </a:r>
          </a:p>
          <a:p>
            <a:r>
              <a:rPr lang="tr-TR" dirty="0" smtClean="0"/>
              <a:t>(HAFIZAM İYİDİR, TÜRKÇE, TARİH  DERSLERİNDE İYİYİM V.B)</a:t>
            </a:r>
          </a:p>
          <a:p>
            <a:endParaRPr lang="tr-TR" dirty="0" smtClean="0"/>
          </a:p>
          <a:p>
            <a:r>
              <a:rPr lang="tr-TR" dirty="0" smtClean="0"/>
              <a:t>SINAVDAN ÖNCEKİ ZAMANDA SINAV İÇİN ÇOK FAZLA YAKINLARLA </a:t>
            </a:r>
            <a:r>
              <a:rPr lang="tr-TR" smtClean="0"/>
              <a:t>TELEFON TRAFİĞİNDE </a:t>
            </a:r>
            <a:r>
              <a:rPr lang="tr-TR" dirty="0" smtClean="0"/>
              <a:t>BULUNMAYIN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3734368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EN ÖNEMLİSİ!!!</a:t>
            </a:r>
          </a:p>
          <a:p>
            <a:endParaRPr lang="tr-TR" dirty="0" smtClean="0"/>
          </a:p>
          <a:p>
            <a:r>
              <a:rPr lang="tr-TR" b="1" dirty="0" smtClean="0"/>
              <a:t> SAĞLIKLIYIM.BEN DEĞERLİYİM.</a:t>
            </a:r>
          </a:p>
          <a:p>
            <a:endParaRPr lang="tr-TR" dirty="0" smtClean="0"/>
          </a:p>
          <a:p>
            <a:r>
              <a:rPr lang="tr-TR" dirty="0" smtClean="0"/>
              <a:t>HAYATIMDA OLAN ŞEYLERİN KIYMETİNİ BİLİYORUM.</a:t>
            </a:r>
          </a:p>
          <a:p>
            <a:endParaRPr lang="tr-TR" dirty="0"/>
          </a:p>
          <a:p>
            <a:r>
              <a:rPr lang="tr-TR" b="1" dirty="0" smtClean="0"/>
              <a:t>AMACIM ELİMDEN GELENİ YAPMAK YAPMAYA ÇALIŞMAK!!!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0945894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</a:t>
            </a:r>
            <a:r>
              <a:rPr lang="tr-TR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ÖNCESİ </a:t>
            </a:r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STRATEJİLERİM NE OLMALI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SINAVDA HANGİ DERS SIRALAMASINA GÖRE TESTİ ÇÖZECEĞİNİZİ BELİRLEYİN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HER DERS İÇİN EN FAZLA KAÇ DAKİKA SÜRE BELİRLEYECEĞİNİZİ ÖNCEDEN BELİRLEYİN</a:t>
            </a:r>
          </a:p>
        </p:txBody>
      </p:sp>
    </p:spTree>
    <p:extLst>
      <p:ext uri="{BB962C8B-B14F-4D97-AF65-F5344CB8AC3E}">
        <p14:creationId xmlns:p14="http://schemas.microsoft.com/office/powerpoint/2010/main" val="3881792637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 SINAVDA ZAMAN VE KAYGI YÖNETİMİ VE ÇÖZÜM ÜRETEBİLME DURUMU ÇOK ÖNEMLİDİR.</a:t>
            </a:r>
          </a:p>
          <a:p>
            <a:endParaRPr lang="tr-TR" dirty="0" smtClean="0"/>
          </a:p>
          <a:p>
            <a:r>
              <a:rPr lang="tr-TR" dirty="0" smtClean="0"/>
              <a:t>FARKINDA OLDUĞUN DUYGUYU KONTROL EDEBİLİRSİN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>
                <a:latin typeface="Aharoni" panose="02010803020104030203" pitchFamily="2" charset="-79"/>
                <a:cs typeface="Aharoni" panose="02010803020104030203" pitchFamily="2" charset="-79"/>
              </a:rPr>
              <a:t>KAYGILANDIĞINIZDA </a:t>
            </a:r>
            <a:r>
              <a:rPr lang="tr-TR" dirty="0"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r>
              <a:rPr lang="tr-TR" dirty="0" smtClean="0">
                <a:latin typeface="Aharoni" panose="02010803020104030203" pitchFamily="2" charset="-79"/>
                <a:cs typeface="Aharoni" panose="02010803020104030203" pitchFamily="2" charset="-79"/>
              </a:rPr>
              <a:t> SINAV ESNASINDA SORULARDA </a:t>
            </a:r>
          </a:p>
          <a:p>
            <a:r>
              <a:rPr lang="tr-TR" dirty="0" smtClean="0">
                <a:latin typeface="Aharoni" panose="02010803020104030203" pitchFamily="2" charset="-79"/>
                <a:cs typeface="Aharoni" panose="02010803020104030203" pitchFamily="2" charset="-79"/>
              </a:rPr>
              <a:t>ZORLANDIĞINIZDA  ,MORAL BOZUKLUĞU VE YORGUNLUK </a:t>
            </a:r>
          </a:p>
          <a:p>
            <a:r>
              <a:rPr lang="tr-TR" dirty="0" smtClean="0">
                <a:latin typeface="Aharoni" panose="02010803020104030203" pitchFamily="2" charset="-79"/>
                <a:cs typeface="Aharoni" panose="02010803020104030203" pitchFamily="2" charset="-79"/>
              </a:rPr>
              <a:t>DURUMLARINDA NASIL DAVRANDIĞINIZ  ÇOK ÖNEMLİDİR.</a:t>
            </a:r>
          </a:p>
        </p:txBody>
      </p:sp>
    </p:spTree>
    <p:extLst>
      <p:ext uri="{BB962C8B-B14F-4D97-AF65-F5344CB8AC3E}">
        <p14:creationId xmlns:p14="http://schemas.microsoft.com/office/powerpoint/2010/main" val="1194861819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>
                <a:latin typeface="Aharoni" panose="02010803020104030203" pitchFamily="2" charset="-79"/>
                <a:cs typeface="Aharoni" panose="02010803020104030203" pitchFamily="2" charset="-79"/>
              </a:rPr>
              <a:t>KAYGI </a:t>
            </a:r>
            <a:r>
              <a:rPr lang="tr-TR" dirty="0">
                <a:latin typeface="Aharoni" panose="02010803020104030203" pitchFamily="2" charset="-79"/>
                <a:cs typeface="Aharoni" panose="02010803020104030203" pitchFamily="2" charset="-79"/>
              </a:rPr>
              <a:t>VE TELAŞI ARTTIRICI OLUMSUZ İÇSEL </a:t>
            </a:r>
            <a:r>
              <a:rPr lang="tr-TR" dirty="0" smtClean="0">
                <a:latin typeface="Aharoni" panose="02010803020104030203" pitchFamily="2" charset="-79"/>
                <a:cs typeface="Aharoni" panose="02010803020104030203" pitchFamily="2" charset="-79"/>
              </a:rPr>
              <a:t>KONUŞMALAR SINAVINIZI  ZAMANINIZI VE MORALİNİZİ OLUMSUZ  ETKİLER</a:t>
            </a:r>
          </a:p>
          <a:p>
            <a:endParaRPr lang="tr-TR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tr-TR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tr-TR" dirty="0" smtClean="0">
                <a:latin typeface="Aharoni" panose="02010803020104030203" pitchFamily="2" charset="-79"/>
                <a:cs typeface="Aharoni" panose="02010803020104030203" pitchFamily="2" charset="-79"/>
              </a:rPr>
              <a:t>YORULDUĞUNDA, ZORLANDIĞINDA, NE YAPABİLİRSİN???</a:t>
            </a:r>
          </a:p>
          <a:p>
            <a:endParaRPr lang="tr-TR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tr-TR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tr-T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04724933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b="1" dirty="0" smtClean="0"/>
          </a:p>
          <a:p>
            <a:r>
              <a:rPr lang="tr-TR" b="1" dirty="0" smtClean="0"/>
              <a:t>KENDİNİ TELAŞLANDIRMANIN ÖNÜNE GEÇMEYE ÇALIŞ.KAFANDA KURMA</a:t>
            </a:r>
          </a:p>
          <a:p>
            <a:r>
              <a:rPr lang="tr-TR" b="1" dirty="0" smtClean="0"/>
              <a:t>ONUN YERİNE FARKET KONTROL ET SAKİNLEŞMEYE ÇALIŞ.</a:t>
            </a:r>
          </a:p>
          <a:p>
            <a:r>
              <a:rPr lang="tr-TR" b="1" dirty="0" smtClean="0"/>
              <a:t>OLUMLU İÇSEL KONUŞMALAR YAP</a:t>
            </a:r>
          </a:p>
          <a:p>
            <a:r>
              <a:rPr lang="tr-TR" b="1" dirty="0" smtClean="0"/>
              <a:t>SU İÇ</a:t>
            </a:r>
          </a:p>
          <a:p>
            <a:r>
              <a:rPr lang="tr-TR" b="1" dirty="0" smtClean="0"/>
              <a:t>NEFES EGZERSİZİ YAP  </a:t>
            </a:r>
          </a:p>
          <a:p>
            <a:r>
              <a:rPr lang="tr-TR" b="1" dirty="0" smtClean="0"/>
              <a:t>O KOŞULLARDA YAPABİLECEKLERİNE ODAKLAN</a:t>
            </a:r>
          </a:p>
          <a:p>
            <a:r>
              <a:rPr lang="tr-TR" b="1" dirty="0" smtClean="0"/>
              <a:t>BAŞKA SORU BAŞKA DERSE GEÇMEK GİBİ.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5205170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1445" y="1228299"/>
            <a:ext cx="10712355" cy="4948664"/>
          </a:xfrm>
        </p:spPr>
        <p:txBody>
          <a:bodyPr/>
          <a:lstStyle/>
          <a:p>
            <a:r>
              <a:rPr lang="tr-TR" dirty="0" smtClean="0">
                <a:latin typeface="Aharoni" panose="02010803020104030203" pitchFamily="2" charset="-79"/>
                <a:cs typeface="Aharoni" panose="02010803020104030203" pitchFamily="2" charset="-79"/>
              </a:rPr>
              <a:t>NEFES EGZERSİZİ NASIL YAPILIR?</a:t>
            </a:r>
          </a:p>
          <a:p>
            <a:r>
              <a:rPr lang="tr-TR" dirty="0" smtClean="0">
                <a:cs typeface="Aharoni" panose="02010803020104030203" pitchFamily="2" charset="-79"/>
              </a:rPr>
              <a:t>GÖZLERİNİZ AÇIK VEYA KAPALI OLABİLİR</a:t>
            </a:r>
          </a:p>
          <a:p>
            <a:r>
              <a:rPr lang="tr-TR" dirty="0" smtClean="0">
                <a:cs typeface="Aharoni" panose="02010803020104030203" pitchFamily="2" charset="-79"/>
              </a:rPr>
              <a:t>KENDİNİZİ İYİ HİSSETTİRECEK BİR CÜMLENİZ OLSUN</a:t>
            </a:r>
          </a:p>
          <a:p>
            <a:r>
              <a:rPr lang="tr-TR" dirty="0" smtClean="0">
                <a:cs typeface="Aharoni" panose="02010803020104030203" pitchFamily="2" charset="-79"/>
              </a:rPr>
              <a:t>BURNUNUZDAN NEFESİNİZİ ALIN (4 SAYIDA)</a:t>
            </a:r>
          </a:p>
          <a:p>
            <a:r>
              <a:rPr lang="tr-TR" dirty="0" smtClean="0">
                <a:cs typeface="Aharoni" panose="02010803020104030203" pitchFamily="2" charset="-79"/>
              </a:rPr>
              <a:t>ALDIĞINIZ NEFESİ TUTUN (4 SAYIDA)</a:t>
            </a:r>
          </a:p>
          <a:p>
            <a:r>
              <a:rPr lang="tr-TR" dirty="0" smtClean="0">
                <a:cs typeface="Aharoni" panose="02010803020104030203" pitchFamily="2" charset="-79"/>
              </a:rPr>
              <a:t>NEFESİNİZİ DAHA YAVAŞ SAKİNCE BURNUNUZDAN VERİN(8 SAYIDA)</a:t>
            </a:r>
          </a:p>
          <a:p>
            <a:r>
              <a:rPr lang="tr-TR" dirty="0" smtClean="0">
                <a:cs typeface="Aharoni" panose="02010803020104030203" pitchFamily="2" charset="-79"/>
              </a:rPr>
              <a:t>İÇİNİZDEN OLUMLU CÜMLENİZİ NEFESİNİZİ VERİRKEN SÖYLEYİN</a:t>
            </a:r>
          </a:p>
          <a:p>
            <a:r>
              <a:rPr lang="tr-TR" dirty="0" smtClean="0">
                <a:cs typeface="Aharoni" panose="02010803020104030203" pitchFamily="2" charset="-79"/>
              </a:rPr>
              <a:t>NEFESİNİZİ VERİRKEN RAHATLADIĞINIZI SAKİNLEŞTİĞİNİZ HİSSEDİN</a:t>
            </a:r>
          </a:p>
          <a:p>
            <a:r>
              <a:rPr lang="tr-TR" dirty="0" smtClean="0">
                <a:cs typeface="Aharoni" panose="02010803020104030203" pitchFamily="2" charset="-79"/>
              </a:rPr>
              <a:t>NEFESİ VERDİĞİNİZDE TIPKI KUKLA GİBİ OMUZLARINIZI KENDİNİZİ GEVŞEK BIRAKIN</a:t>
            </a:r>
          </a:p>
          <a:p>
            <a:endParaRPr lang="tr-TR" dirty="0" smtClean="0">
              <a:cs typeface="Aharoni" panose="02010803020104030203" pitchFamily="2" charset="-79"/>
            </a:endParaRPr>
          </a:p>
          <a:p>
            <a:endParaRPr lang="tr-TR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tr-TR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tr-TR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tr-TR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tr-TR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tr-TR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tr-TR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tr-T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1429890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/>
              <a:t>MORALİNİ </a:t>
            </a:r>
            <a:r>
              <a:rPr lang="tr-TR" b="1" dirty="0" smtClean="0"/>
              <a:t>SAĞLAM TUT VE ZAMANINI YÖNETMEYE ÇALIŞ.</a:t>
            </a:r>
            <a:endParaRPr lang="tr-TR" b="1" dirty="0"/>
          </a:p>
          <a:p>
            <a:endParaRPr lang="tr-TR" b="1" dirty="0"/>
          </a:p>
          <a:p>
            <a:r>
              <a:rPr lang="tr-TR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ÖRNEK</a:t>
            </a:r>
          </a:p>
          <a:p>
            <a:r>
              <a:rPr lang="tr-TR" dirty="0" smtClean="0"/>
              <a:t> </a:t>
            </a:r>
            <a:r>
              <a:rPr lang="tr-TR" dirty="0"/>
              <a:t>40 SORULUK TÜRKÇEYE 55 DK.AYIRDINIZ.ANCAK SINAVDA 30.SORUDA 55.DK DA OLDUĞUNUZU FARKETTİNİZ BU DURUMDA NE </a:t>
            </a:r>
            <a:r>
              <a:rPr lang="tr-TR" dirty="0" smtClean="0"/>
              <a:t>YAPACAKSINIZ???</a:t>
            </a:r>
          </a:p>
          <a:p>
            <a:r>
              <a:rPr lang="tr-TR" dirty="0" smtClean="0"/>
              <a:t>TÜRKÇEDE GERİ KALAN 10 SORUYU YAPMAK İÇİN DEVAM ETMEK HATADIR.ÇÜNKÜ O KAYGI İLE 10 SORUYU DOĞRU YAPMAK ÇOK MÜMKÜN OLMAYACAĞI GİBİ VAR OLAN ZAMAN KAYBI DEVAM EDECEKTİR.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5555967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ÖNCESİ STRATEJİLERİM NE OLMALI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BUNUN YERİNE </a:t>
            </a:r>
          </a:p>
          <a:p>
            <a:endParaRPr lang="tr-TR" dirty="0" smtClean="0"/>
          </a:p>
          <a:p>
            <a:r>
              <a:rPr lang="tr-TR" b="1" dirty="0" smtClean="0"/>
              <a:t>MORAL VE ZAMAN YÖNETİMİ AÇISINDAN YAPACAĞIN VE YAPABİLECEĞİN DERSLERE ZAMAN AYIRMAK ÇOK DAHA YARARLI OLACAKTIR.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168108173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sz="3200" b="1" dirty="0" smtClean="0"/>
              <a:t>UMUTLU OLMAYA ÇALIŞMA DEVAM…</a:t>
            </a:r>
          </a:p>
          <a:p>
            <a:r>
              <a:rPr lang="tr-TR" sz="3200" b="1" dirty="0" smtClean="0"/>
              <a:t>VAZGEÇMEK YOK…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1637427229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SINAV SIRASINDAKİ STRATEJİLERİM</a:t>
            </a:r>
            <a:endParaRPr lang="tr-TR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SINAV ÖNCESİNDE VE SIRASINDA İLGİLİLERİN VE ÖĞRETMENLERİMİN UYARILARINI DİNLEYİN VE DİKKATE ALIN</a:t>
            </a:r>
          </a:p>
          <a:p>
            <a:endParaRPr lang="tr-TR" dirty="0"/>
          </a:p>
          <a:p>
            <a:r>
              <a:rPr lang="tr-TR" dirty="0" smtClean="0"/>
              <a:t>SINAV SIRASINDA SOSYAL MESAFE VE SAĞLIK KURALLARINA UYUN</a:t>
            </a:r>
          </a:p>
          <a:p>
            <a:endParaRPr lang="tr-TR" dirty="0"/>
          </a:p>
          <a:p>
            <a:r>
              <a:rPr lang="tr-TR" dirty="0" smtClean="0"/>
              <a:t>SINAVA GİRERKEN GEREKLİ BELGELERİ YANINDA BULUNDURUN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3619194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</a:t>
            </a:r>
            <a:r>
              <a:rPr lang="tr-TR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SIRASINDAKİ STRATEJİLERİM </a:t>
            </a:r>
            <a:endParaRPr lang="tr-TR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OLUMLU RAHATLATICI İÇSEL KONUŞMALAR YAPIN</a:t>
            </a:r>
          </a:p>
          <a:p>
            <a:r>
              <a:rPr lang="tr-TR" dirty="0" smtClean="0"/>
              <a:t>(SAKİN OL İYİ ŞANSLAR ,ELİNDEN GELENİ YAPTIM V.B)</a:t>
            </a:r>
          </a:p>
          <a:p>
            <a:endParaRPr lang="tr-TR" dirty="0"/>
          </a:p>
          <a:p>
            <a:r>
              <a:rPr lang="tr-TR" dirty="0" smtClean="0"/>
              <a:t>NEFES EGZERSİZİ YAPIN</a:t>
            </a:r>
          </a:p>
          <a:p>
            <a:endParaRPr lang="tr-TR" dirty="0" smtClean="0"/>
          </a:p>
          <a:p>
            <a:r>
              <a:rPr lang="tr-TR" dirty="0" smtClean="0"/>
              <a:t>BAŞKALARININ NE YAPTIĞI İLE İLGİLENMEYİN</a:t>
            </a:r>
          </a:p>
          <a:p>
            <a:endParaRPr lang="tr-TR" dirty="0"/>
          </a:p>
          <a:p>
            <a:r>
              <a:rPr lang="tr-TR" dirty="0" smtClean="0"/>
              <a:t>BULDUĞUNUZ DOĞRU  CEVAP ŞIKKINI  YANLIŞ İŞARETLEMEMEK İÇİN</a:t>
            </a:r>
          </a:p>
          <a:p>
            <a:r>
              <a:rPr lang="tr-TR" dirty="0" smtClean="0"/>
              <a:t> KONTROL  EDEREK İŞARETLEYİN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0905995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SIRASINDAKİ STRATEJİLERİM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dirty="0" smtClean="0"/>
              <a:t>SORUYU DAHA İYİ ANLAMAK VE DİKKATİNİZİ TOPLAMAK ADINA SORU</a:t>
            </a:r>
          </a:p>
          <a:p>
            <a:pPr marL="0" indent="0">
              <a:buNone/>
            </a:pPr>
            <a:r>
              <a:rPr lang="tr-TR" dirty="0" smtClean="0"/>
              <a:t> CÜMLESİNİ GEREKTİĞİNDE TEKRAR TEKRAR OKUYUN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SORU CÜMLESİNDEKİ OLUMSUZLUK EKİ ,ANA FİKİR, EN GÜÇLÜ ETKEN GİBİ İFADELERE DİKKAT EDİN.</a:t>
            </a:r>
          </a:p>
          <a:p>
            <a:endParaRPr lang="tr-TR" dirty="0" smtClean="0"/>
          </a:p>
          <a:p>
            <a:r>
              <a:rPr lang="tr-TR" dirty="0" smtClean="0"/>
              <a:t>YAPAMADIĞINIZ SORULAR İLE İNATLAŞMAYIN</a:t>
            </a:r>
          </a:p>
          <a:p>
            <a:r>
              <a:rPr lang="tr-TR" dirty="0" smtClean="0"/>
              <a:t>O SORULARA FAZLA PUAN VERMEYECEKLER</a:t>
            </a:r>
            <a:r>
              <a:rPr lang="tr-TR" dirty="0" smtClean="0">
                <a:sym typeface="Wingdings" panose="05000000000000000000" pitchFamily="2" charset="2"/>
              </a:rPr>
              <a:t>)))</a:t>
            </a:r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016636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SIRASINDAKİ STRATEJİLERİM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EMİN OLMADIĞINIZ SORULARI BOŞ BIRAKIN .ÇÜNKÜ 4 YANLIŞ BİR DOĞRUYU GÖTÜRECEK.</a:t>
            </a:r>
          </a:p>
          <a:p>
            <a:endParaRPr lang="tr-TR" dirty="0" smtClean="0"/>
          </a:p>
          <a:p>
            <a:r>
              <a:rPr lang="tr-TR" dirty="0" smtClean="0"/>
              <a:t>SORULAR ÇOK ZOR ,ZOR,ORTA KOLAY VE ÇOK KOLAY YELPAZESİNDE HAZIRLANMIŞTIR.</a:t>
            </a:r>
          </a:p>
          <a:p>
            <a:endParaRPr lang="tr-TR" dirty="0" smtClean="0"/>
          </a:p>
          <a:p>
            <a:r>
              <a:rPr lang="tr-TR" dirty="0" smtClean="0"/>
              <a:t>BOŞ BIRAKTIĞIN SORULARI KAYDIRMA YAPMAMAK İÇİN CEVAP KAĞIDINDA BOŞ BIRAKTIĞIN SORUNUN YANINA KALEMLE KÜÇÜK BİR NOKTA BIRAKIN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2155062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SIRASINDAKİ STRATEJİLERİM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SORU KİTAPÇIĞINDA BOŞ BIRAKTIĞINIZ SORULARI DAİRE İÇİNE ALIN</a:t>
            </a:r>
          </a:p>
          <a:p>
            <a:r>
              <a:rPr lang="tr-TR" dirty="0" smtClean="0"/>
              <a:t>BOŞ BIRAKTIĞINIZ SORULARIN YANINA ZOR SORU İSE (Z.S)</a:t>
            </a:r>
          </a:p>
          <a:p>
            <a:endParaRPr lang="tr-TR" dirty="0" smtClean="0"/>
          </a:p>
          <a:p>
            <a:r>
              <a:rPr lang="tr-TR" dirty="0" smtClean="0"/>
              <a:t>İKİ ŞIK ARASINDA KALDIĞINIZ SORU İSE (İ.S) NOTU BIRAKIN.</a:t>
            </a:r>
          </a:p>
          <a:p>
            <a:endParaRPr lang="tr-TR" dirty="0" smtClean="0"/>
          </a:p>
          <a:p>
            <a:r>
              <a:rPr lang="tr-TR" dirty="0" smtClean="0"/>
              <a:t>ZAMAN KALDIĞINDA HATIRLAMANIZ VE SORUYA DÖNMENİZ KOLAY OLUR.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7057272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80320" cy="1250315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Aharoni" panose="02010803020104030203" pitchFamily="2" charset="-79"/>
                <a:cs typeface="Aharoni" panose="02010803020104030203" pitchFamily="2" charset="-79"/>
              </a:rPr>
              <a:t>SINAV SIRASINDAKİ STRATEJİLERİM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SINAVDA ZAMANI DOĞRU KULLANMAK İÇİN TURLAMA TEKNİĞİNİ KULLANIN (YAPAMADIĞIN SORUYU GEÇ)</a:t>
            </a:r>
          </a:p>
          <a:p>
            <a:endParaRPr lang="tr-TR" dirty="0" smtClean="0"/>
          </a:p>
          <a:p>
            <a:r>
              <a:rPr lang="tr-TR" dirty="0" smtClean="0"/>
              <a:t>SADECE SORU CÜMLESİNİN ALTINI ÇİZMEK ANLAMANIZI VE ODAKLANMANIZI KOLAYLAŞTIRIR.</a:t>
            </a:r>
          </a:p>
          <a:p>
            <a:endParaRPr lang="tr-TR" dirty="0" smtClean="0"/>
          </a:p>
          <a:p>
            <a:r>
              <a:rPr lang="tr-TR" dirty="0" smtClean="0"/>
              <a:t>UZUN PARAGRAFLI SORULARDA ÖNCELİKLE SORUYU OKUN.DAHA SONRA PARAGRAFI OKUYUN.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6468865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>
                <a:latin typeface="Aharoni" panose="02010803020104030203" pitchFamily="2" charset="-79"/>
                <a:cs typeface="Aharoni" panose="02010803020104030203" pitchFamily="2" charset="-79"/>
              </a:rPr>
              <a:t>YOLUNUZUN AÇIK </a:t>
            </a:r>
          </a:p>
          <a:p>
            <a:endParaRPr lang="tr-TR" dirty="0" smtClean="0"/>
          </a:p>
          <a:p>
            <a:r>
              <a:rPr lang="tr-TR" dirty="0" smtClean="0">
                <a:latin typeface="Arial Rounded MT Bold" panose="020F0704030504030204" pitchFamily="34" charset="0"/>
              </a:rPr>
              <a:t>ŞANSINIZIN BOL OLMASI</a:t>
            </a:r>
          </a:p>
          <a:p>
            <a:endParaRPr lang="tr-TR" dirty="0" smtClean="0">
              <a:latin typeface="Arial Black" panose="020B0A04020102020204" pitchFamily="34" charset="0"/>
            </a:endParaRPr>
          </a:p>
          <a:p>
            <a:r>
              <a:rPr lang="tr-TR" dirty="0" smtClean="0">
                <a:latin typeface="Arial Black" panose="020B0A04020102020204" pitchFamily="34" charset="0"/>
              </a:rPr>
              <a:t>EMEKLERİNİZİN KARŞILIĞINI BULMASI DİLEĞİYLE…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558172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FIRSAT ZORLUKLARIN ARASINDA YATAR</a:t>
            </a:r>
          </a:p>
          <a:p>
            <a:pPr marL="0" indent="0">
              <a:buNone/>
            </a:pPr>
            <a:r>
              <a:rPr lang="tr-TR" dirty="0" smtClean="0"/>
              <a:t>                                                                                    ALBERT EINSTEİN</a:t>
            </a:r>
          </a:p>
          <a:p>
            <a:endParaRPr lang="tr-TR" dirty="0" smtClean="0"/>
          </a:p>
          <a:p>
            <a:r>
              <a:rPr lang="tr-TR" b="1" dirty="0" smtClean="0"/>
              <a:t>BÜTÜN ÜMİDİM GENÇLİKTEDİR</a:t>
            </a:r>
          </a:p>
          <a:p>
            <a:endParaRPr lang="tr-TR" dirty="0" smtClean="0"/>
          </a:p>
          <a:p>
            <a:r>
              <a:rPr lang="tr-TR" b="1" dirty="0" smtClean="0">
                <a:latin typeface="Calibri" panose="020F0502020204030204" pitchFamily="34" charset="0"/>
              </a:rPr>
              <a:t>EĞER </a:t>
            </a:r>
            <a:r>
              <a:rPr lang="tr-TR" b="1" dirty="0">
                <a:latin typeface="Calibri" panose="020F0502020204030204" pitchFamily="34" charset="0"/>
              </a:rPr>
              <a:t>BİR GÜN BENİM SÖZLERİM BİLİMLE TERS DÜŞERSE </a:t>
            </a:r>
            <a:r>
              <a:rPr lang="tr-TR" b="1" dirty="0" smtClean="0">
                <a:latin typeface="Calibri" panose="020F0502020204030204" pitchFamily="34" charset="0"/>
              </a:rPr>
              <a:t>                    BİLİMİ </a:t>
            </a:r>
            <a:r>
              <a:rPr lang="tr-TR" b="1" dirty="0">
                <a:latin typeface="Calibri" panose="020F0502020204030204" pitchFamily="34" charset="0"/>
              </a:rPr>
              <a:t>SEÇİN.</a:t>
            </a:r>
            <a:br>
              <a:rPr lang="tr-TR" b="1" dirty="0">
                <a:latin typeface="Calibri" panose="020F0502020204030204" pitchFamily="34" charset="0"/>
              </a:rPr>
            </a:br>
            <a:r>
              <a:rPr lang="tr-TR" b="1" dirty="0">
                <a:latin typeface="Calibri" panose="020F0502020204030204" pitchFamily="34" charset="0"/>
              </a:rPr>
              <a:t/>
            </a:r>
            <a:br>
              <a:rPr lang="tr-TR" b="1" dirty="0">
                <a:latin typeface="Calibri" panose="020F0502020204030204" pitchFamily="34" charset="0"/>
              </a:rPr>
            </a:br>
            <a:r>
              <a:rPr lang="tr-TR" b="1" dirty="0">
                <a:latin typeface="Calibri" panose="020F0502020204030204" pitchFamily="34" charset="0"/>
              </a:rPr>
              <a:t/>
            </a:r>
            <a:br>
              <a:rPr lang="tr-TR" b="1" dirty="0">
                <a:latin typeface="Calibri" panose="020F0502020204030204" pitchFamily="34" charset="0"/>
              </a:rPr>
            </a:br>
            <a:r>
              <a:rPr lang="tr-TR" b="1" dirty="0">
                <a:latin typeface="Calibri" panose="020F0502020204030204" pitchFamily="34" charset="0"/>
              </a:rPr>
              <a:t>                                    </a:t>
            </a:r>
            <a:r>
              <a:rPr lang="tr-TR" b="1" dirty="0" smtClean="0">
                <a:latin typeface="Calibri" panose="020F0502020204030204" pitchFamily="34" charset="0"/>
              </a:rPr>
              <a:t>                                  MUSTAFA KEMAL ATATÜRK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2759962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algn="ctr"/>
            <a:r>
              <a:rPr lang="tr-TR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ÖDEMİŞ REHBERLİK VE ARAŞTIRMA MERKEZİ</a:t>
            </a:r>
          </a:p>
          <a:p>
            <a:pPr algn="ctr"/>
            <a:r>
              <a:rPr lang="tr-TR" b="1" dirty="0" smtClean="0">
                <a:latin typeface="Algerian" panose="04020705040A02060702" pitchFamily="82" charset="0"/>
              </a:rPr>
              <a:t>REHBERLİK HİZMETLERİ BÖLÜMÜ</a:t>
            </a:r>
          </a:p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marL="0" indent="0" algn="ctr">
              <a:buNone/>
            </a:pPr>
            <a:r>
              <a:rPr lang="tr-TR" sz="2400" b="1" dirty="0"/>
              <a:t> </a:t>
            </a:r>
            <a:r>
              <a:rPr lang="tr-TR" sz="2400" b="1" dirty="0" smtClean="0"/>
              <a:t>                                        ŞULE KARASU</a:t>
            </a:r>
          </a:p>
          <a:p>
            <a:pPr marL="0" indent="0" algn="ctr">
              <a:buNone/>
            </a:pPr>
            <a:r>
              <a:rPr lang="tr-TR" sz="2400" b="1" dirty="0" smtClean="0"/>
              <a:t>                                                   PDR HİZMETLERİ BÖLÜM BAŞKANI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72664571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SADECE YAPACAKLARINIZA VE YAPMAK İSTEDİKLERİNİZE ODAKLANIN…SADECE…</a:t>
            </a:r>
            <a:endParaRPr lang="tr-TR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2156470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ZAMANINIZI İYİ YÖNETİN.NE ZAMAN NE YAPACAĞINIZI BİLİN…</a:t>
            </a:r>
          </a:p>
          <a:p>
            <a:endParaRPr lang="tr-TR" dirty="0" smtClean="0"/>
          </a:p>
          <a:p>
            <a:r>
              <a:rPr lang="tr-TR" dirty="0" smtClean="0">
                <a:latin typeface="Aharoni" panose="02010803020104030203" pitchFamily="2" charset="-79"/>
                <a:cs typeface="Aharoni" panose="02010803020104030203" pitchFamily="2" charset="-79"/>
              </a:rPr>
              <a:t>BU AYNI ZAMANDA  ZİHNİNİZİ AÇIK MOTİVASYONUNUZU VE UMUDUNUZU YÜKSEK TUTMANIZA YARDIMCI OLUR.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5007422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SON 1-2 AYI ÇOK İYİ DEĞERLENDİRİN…                                                     BU DÖNEMDEKİ ÇALIŞMALARINIZ ÇOK  ÖNEMLİDİR.</a:t>
            </a:r>
          </a:p>
          <a:p>
            <a:endParaRPr lang="tr-TR" dirty="0" smtClean="0"/>
          </a:p>
          <a:p>
            <a:r>
              <a:rPr lang="tr-TR" dirty="0" smtClean="0">
                <a:latin typeface="Aharoni" panose="02010803020104030203" pitchFamily="2" charset="-79"/>
                <a:cs typeface="Aharoni" panose="02010803020104030203" pitchFamily="2" charset="-79"/>
              </a:rPr>
              <a:t>SON 1-2 AY DA NASIL ÇALIŞACAKSIN NELER YAPACAKSIN PLANLAYIN</a:t>
            </a:r>
          </a:p>
          <a:p>
            <a:r>
              <a:rPr lang="tr-TR" dirty="0" smtClean="0">
                <a:latin typeface="Aharoni" panose="02010803020104030203" pitchFamily="2" charset="-79"/>
                <a:cs typeface="Aharoni" panose="02010803020104030203" pitchFamily="2" charset="-79"/>
              </a:rPr>
              <a:t>SİZE YENİ GÜZEL KAPILAR AÇABİLİR…</a:t>
            </a:r>
          </a:p>
          <a:p>
            <a:r>
              <a:rPr lang="tr-TR" dirty="0" smtClean="0">
                <a:latin typeface="Aharoni" panose="02010803020104030203" pitchFamily="2" charset="-79"/>
                <a:cs typeface="Aharoni" panose="02010803020104030203" pitchFamily="2" charset="-79"/>
              </a:rPr>
              <a:t>HEM KENDİNİZ İÇİN HEM SINAV İÇİN</a:t>
            </a:r>
            <a:endParaRPr lang="tr-T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02503074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>
                <a:latin typeface="Aharoni" panose="02010803020104030203" pitchFamily="2" charset="-79"/>
                <a:cs typeface="Aharoni" panose="02010803020104030203" pitchFamily="2" charset="-79"/>
              </a:rPr>
              <a:t>HİÇ BİR ŞEY İÇİN HİÇ BİR ZAMAN GEÇ DEĞİLDİR.UNUTMAYIN…</a:t>
            </a:r>
            <a:endParaRPr lang="tr-T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3134032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>
                <a:latin typeface="Aharoni" panose="02010803020104030203" pitchFamily="2" charset="-79"/>
                <a:cs typeface="Aharoni" panose="02010803020104030203" pitchFamily="2" charset="-79"/>
              </a:rPr>
              <a:t>UMUT ETMEKTEN HAYALLERİNİZDEN VAZGEÇMEYİN.</a:t>
            </a:r>
            <a:endParaRPr lang="tr-T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1699067"/>
      </p:ext>
    </p:extLst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1396</Words>
  <Application>Microsoft Office PowerPoint</Application>
  <PresentationFormat>Geniş ekran</PresentationFormat>
  <Paragraphs>343</Paragraphs>
  <Slides>48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7" baseType="lpstr">
      <vt:lpstr>Aharoni</vt:lpstr>
      <vt:lpstr>Algerian</vt:lpstr>
      <vt:lpstr>Arial</vt:lpstr>
      <vt:lpstr>Arial Black</vt:lpstr>
      <vt:lpstr>Arial Rounded MT Bold</vt:lpstr>
      <vt:lpstr>Calibri</vt:lpstr>
      <vt:lpstr>Calibri Light</vt:lpstr>
      <vt:lpstr>Wingdings</vt:lpstr>
      <vt:lpstr>Office Teması</vt:lpstr>
      <vt:lpstr>EVDE KAL SÜRECİNDE               YKS’ YE HAZIRLANMAK!!!</vt:lpstr>
      <vt:lpstr>PowerPoint Sunusu</vt:lpstr>
      <vt:lpstr>SINAV SİSTEMİNE DAİR DEĞİŞİKLİKLER</vt:lpstr>
      <vt:lpstr>PowerPoint Sunusu</vt:lpstr>
      <vt:lpstr>SADECE YAPACAKLARINIZA VE YAPMAK İSTEDİKLERİNİZE ODAKLANIN…SADECE…</vt:lpstr>
      <vt:lpstr>PowerPoint Sunusu</vt:lpstr>
      <vt:lpstr>PowerPoint Sunusu</vt:lpstr>
      <vt:lpstr>PowerPoint Sunusu</vt:lpstr>
      <vt:lpstr>PowerPoint Sunusu</vt:lpstr>
      <vt:lpstr>PowerPoint Sunusu</vt:lpstr>
      <vt:lpstr>AMAÇLAR!!!</vt:lpstr>
      <vt:lpstr>PowerPoint Sunusu</vt:lpstr>
      <vt:lpstr>SINAV ÖNCESİ STRATEJİLERİM NE OLMALI?</vt:lpstr>
      <vt:lpstr>SINAV ÖNCESİ STRATEJİLERİM NE OLMALI</vt:lpstr>
      <vt:lpstr>SINAV ÖNCESİ STRATEJİLERİM NE OLMALI</vt:lpstr>
      <vt:lpstr>SINAV ÖNCESİ STRATEJİLERİM NE OLMALI</vt:lpstr>
      <vt:lpstr>SINAV ÖNCESİ STRATEJİLERİM NE OLMALI</vt:lpstr>
      <vt:lpstr>SINAV ÖNCESİ STRATEJİLERİM NE OLMALI</vt:lpstr>
      <vt:lpstr>SINAV ÖNCESİ STRATEJİLERİM NE OLMALI</vt:lpstr>
      <vt:lpstr>SINAV ÖNCESİ STRATEJİLERİM NE OLMALI</vt:lpstr>
      <vt:lpstr>SINAV ÖNCESİ STRATEJİLERİM NE OLMALI</vt:lpstr>
      <vt:lpstr>SINAV ÖNCESİ STRATEJİLERİM NE OLMALI</vt:lpstr>
      <vt:lpstr>SINAV ÖNCESİ STRATEJİLERİM NE OLMALI</vt:lpstr>
      <vt:lpstr>SINAV ÖNCESİ STRATEJİLERİM NE OLMALI</vt:lpstr>
      <vt:lpstr>SINAV ÖNCESİ STRATEJİLERİM NE OLMALI</vt:lpstr>
      <vt:lpstr>SINAV ÖNCESİ STRATEJİLERİM NE OLMALI</vt:lpstr>
      <vt:lpstr>SINAV ÖNCESİ STRATEJİLERİM NE OLMALI</vt:lpstr>
      <vt:lpstr>SINAV ÖNCESİ STRATEJİLERİM NE OLMALI</vt:lpstr>
      <vt:lpstr>SINAV ÖNCESİ STRATEJİLERİM NE OLMALI</vt:lpstr>
      <vt:lpstr>SINAV ÖNCESİ STRATEJİLERİM NE OLMALI</vt:lpstr>
      <vt:lpstr>SINAV ÖNCESİ STRATEJİLERİM NE OLMALI</vt:lpstr>
      <vt:lpstr>SINAV ÖNCESİ STRATEJİLERİM NE OLMALI</vt:lpstr>
      <vt:lpstr>SINAV ÖNCESİ STRATEJİLERİM NE OLMALI</vt:lpstr>
      <vt:lpstr>SINAV ÖNCESİ STRATEJİLERİM NE OLMALI</vt:lpstr>
      <vt:lpstr>SINAV ÖNCESİ STRATEJİLERİM NE OLMALI</vt:lpstr>
      <vt:lpstr>SINAV ÖNCESİ STRATEJİLERİM NE OLMALI</vt:lpstr>
      <vt:lpstr>SINAV ÖNCESİ STRATEJİLERİM NE OLMALI</vt:lpstr>
      <vt:lpstr>SINAV ÖNCESİ STRATEJİLERİM NE OLMALI</vt:lpstr>
      <vt:lpstr>SINAV ÖNCESİ STRATEJİLERİM NE OLMALI</vt:lpstr>
      <vt:lpstr>SINAV SIRASINDAKİ STRATEJİLERİM</vt:lpstr>
      <vt:lpstr>SINAV SIRASINDAKİ STRATEJİLERİM </vt:lpstr>
      <vt:lpstr>SINAV SIRASINDAKİ STRATEJİLERİM </vt:lpstr>
      <vt:lpstr>SINAV SIRASINDAKİ STRATEJİLERİM </vt:lpstr>
      <vt:lpstr>SINAV SIRASINDAKİ STRATEJİLERİM </vt:lpstr>
      <vt:lpstr>SINAV SIRASINDAKİ STRATEJİLERİM 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SADECE YAPACAKLARINIZA VE YAPMAK İSTEDİKLERİNİZE ODAKLANIN</dc:title>
  <dc:creator>Acer</dc:creator>
  <cp:lastModifiedBy>Acer</cp:lastModifiedBy>
  <cp:revision>99</cp:revision>
  <dcterms:created xsi:type="dcterms:W3CDTF">2020-05-04T16:48:45Z</dcterms:created>
  <dcterms:modified xsi:type="dcterms:W3CDTF">2020-05-13T18:39:30Z</dcterms:modified>
</cp:coreProperties>
</file>