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57" r:id="rId3"/>
    <p:sldId id="258" r:id="rId4"/>
    <p:sldId id="261" r:id="rId5"/>
    <p:sldId id="263" r:id="rId6"/>
    <p:sldId id="259" r:id="rId7"/>
    <p:sldId id="260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99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4" r:id="rId36"/>
    <p:sldId id="291" r:id="rId37"/>
    <p:sldId id="293" r:id="rId38"/>
    <p:sldId id="292" r:id="rId39"/>
    <p:sldId id="295" r:id="rId40"/>
    <p:sldId id="300" r:id="rId41"/>
    <p:sldId id="296" r:id="rId42"/>
    <p:sldId id="298" r:id="rId4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FF"/>
    <a:srgbClr val="FF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8B69-7248-4873-9914-40F81E1FE20E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254E7-C51B-400A-B834-978B622332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2207617"/>
      </p:ext>
    </p:extLst>
  </p:cSld>
  <p:clrMapOvr>
    <a:masterClrMapping/>
  </p:clrMapOvr>
  <p:transition spd="slow" advTm="7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8B69-7248-4873-9914-40F81E1FE20E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254E7-C51B-400A-B834-978B622332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7391396"/>
      </p:ext>
    </p:extLst>
  </p:cSld>
  <p:clrMapOvr>
    <a:masterClrMapping/>
  </p:clrMapOvr>
  <p:transition spd="slow" advTm="7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8B69-7248-4873-9914-40F81E1FE20E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254E7-C51B-400A-B834-978B622332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8042318"/>
      </p:ext>
    </p:extLst>
  </p:cSld>
  <p:clrMapOvr>
    <a:masterClrMapping/>
  </p:clrMapOvr>
  <p:transition spd="slow" advTm="7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8B69-7248-4873-9914-40F81E1FE20E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254E7-C51B-400A-B834-978B622332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868398"/>
      </p:ext>
    </p:extLst>
  </p:cSld>
  <p:clrMapOvr>
    <a:masterClrMapping/>
  </p:clrMapOvr>
  <p:transition spd="slow" advTm="7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8B69-7248-4873-9914-40F81E1FE20E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254E7-C51B-400A-B834-978B622332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4676886"/>
      </p:ext>
    </p:extLst>
  </p:cSld>
  <p:clrMapOvr>
    <a:masterClrMapping/>
  </p:clrMapOvr>
  <p:transition spd="slow" advTm="7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8B69-7248-4873-9914-40F81E1FE20E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254E7-C51B-400A-B834-978B622332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2003790"/>
      </p:ext>
    </p:extLst>
  </p:cSld>
  <p:clrMapOvr>
    <a:masterClrMapping/>
  </p:clrMapOvr>
  <p:transition spd="slow" advTm="7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8B69-7248-4873-9914-40F81E1FE20E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254E7-C51B-400A-B834-978B622332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4831149"/>
      </p:ext>
    </p:extLst>
  </p:cSld>
  <p:clrMapOvr>
    <a:masterClrMapping/>
  </p:clrMapOvr>
  <p:transition spd="slow" advTm="7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8B69-7248-4873-9914-40F81E1FE20E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254E7-C51B-400A-B834-978B622332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3247592"/>
      </p:ext>
    </p:extLst>
  </p:cSld>
  <p:clrMapOvr>
    <a:masterClrMapping/>
  </p:clrMapOvr>
  <p:transition spd="slow" advTm="7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8B69-7248-4873-9914-40F81E1FE20E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254E7-C51B-400A-B834-978B622332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3333120"/>
      </p:ext>
    </p:extLst>
  </p:cSld>
  <p:clrMapOvr>
    <a:masterClrMapping/>
  </p:clrMapOvr>
  <p:transition spd="slow" advTm="7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8B69-7248-4873-9914-40F81E1FE20E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254E7-C51B-400A-B834-978B622332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0054506"/>
      </p:ext>
    </p:extLst>
  </p:cSld>
  <p:clrMapOvr>
    <a:masterClrMapping/>
  </p:clrMapOvr>
  <p:transition spd="slow" advTm="7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8B69-7248-4873-9914-40F81E1FE20E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254E7-C51B-400A-B834-978B622332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6734529"/>
      </p:ext>
    </p:extLst>
  </p:cSld>
  <p:clrMapOvr>
    <a:masterClrMapping/>
  </p:clrMapOvr>
  <p:transition spd="slow" advTm="7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48B69-7248-4873-9914-40F81E1FE20E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254E7-C51B-400A-B834-978B622332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736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700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200" dirty="0">
                <a:solidFill>
                  <a:srgbClr val="FF0000"/>
                </a:solidFill>
                <a:latin typeface="Arial Black" panose="020B0A04020102020204" pitchFamily="34" charset="0"/>
              </a:rPr>
              <a:t>2020 MERKEZİ </a:t>
            </a:r>
            <a:r>
              <a:rPr lang="tr-TR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SINAV LGS </a:t>
            </a:r>
            <a:r>
              <a:rPr lang="tr-TR" sz="3200" dirty="0">
                <a:solidFill>
                  <a:srgbClr val="FF0000"/>
                </a:solidFill>
                <a:latin typeface="Arial Black" panose="020B0A04020102020204" pitchFamily="34" charset="0"/>
              </a:rPr>
              <a:t>YE DOĞRU…</a:t>
            </a:r>
            <a:br>
              <a:rPr lang="tr-TR" sz="32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tr-TR" sz="32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tr-TR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tr-TR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tr-TR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ÇOCUKLARIMIZA ÖNERİLER</a:t>
            </a:r>
            <a:endParaRPr lang="tr-TR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789" y="2331720"/>
            <a:ext cx="3998422" cy="4267200"/>
          </a:xfrm>
          <a:effectLst>
            <a:reflection blurRad="25400" stA="45000" endPos="65000" dist="50800" dir="5400000" sy="-100000" algn="bl" rotWithShape="0"/>
            <a:softEdge rad="635000"/>
          </a:effectLst>
        </p:spPr>
      </p:pic>
      <p:pic>
        <p:nvPicPr>
          <p:cNvPr id="3" name="MELIH KIBAR SUCU COCUK(ENS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56554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BELİRLEDİĞİNİZ EKSİK KONULAR İLE İLGİLİ SORULAR ÇÖZÜN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20027519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DAHA İYİ ANLAMAK VE AKILDA TUTMAK İÇİN KÜÇÜK KAĞITLARA YAZIP ASABİLİRSİN</a:t>
            </a:r>
          </a:p>
          <a:p>
            <a:endParaRPr lang="tr-TR" dirty="0" smtClean="0"/>
          </a:p>
          <a:p>
            <a:r>
              <a:rPr lang="tr-TR" dirty="0" smtClean="0"/>
              <a:t>UYUMADAN ÖNCE VE KALKINCA TEKRARLAR YAPABİLİRSİN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871612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Algerian" panose="04020705040A02060702" pitchFamily="82" charset="0"/>
              </a:rPr>
              <a:t>GÜN İÇİNDE KİTAP OKUMAK İÇİN ZAMAN BELİRLEYİN</a:t>
            </a:r>
          </a:p>
          <a:p>
            <a:endParaRPr lang="tr-TR" dirty="0" smtClean="0"/>
          </a:p>
          <a:p>
            <a:r>
              <a:rPr lang="tr-TR" dirty="0" smtClean="0"/>
              <a:t>KİTAP OKUMAK </a:t>
            </a:r>
          </a:p>
          <a:p>
            <a:r>
              <a:rPr lang="tr-TR" dirty="0" smtClean="0"/>
              <a:t>DAHA İYİ ANLAMANIZI</a:t>
            </a:r>
          </a:p>
          <a:p>
            <a:endParaRPr lang="tr-TR" dirty="0" smtClean="0"/>
          </a:p>
          <a:p>
            <a:r>
              <a:rPr lang="tr-TR" dirty="0" smtClean="0"/>
              <a:t>DAHA İYİ KONUŞMANIZI</a:t>
            </a:r>
          </a:p>
        </p:txBody>
      </p:sp>
    </p:spTree>
    <p:extLst>
      <p:ext uri="{BB962C8B-B14F-4D97-AF65-F5344CB8AC3E}">
        <p14:creationId xmlns:p14="http://schemas.microsoft.com/office/powerpoint/2010/main" val="1928816266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FARKLI </a:t>
            </a:r>
            <a:r>
              <a:rPr lang="tr-TR" dirty="0"/>
              <a:t>DÜNYALAR İNSANLAR </a:t>
            </a:r>
            <a:r>
              <a:rPr lang="tr-TR" dirty="0" smtClean="0"/>
              <a:t>TANIMANIZI</a:t>
            </a:r>
          </a:p>
          <a:p>
            <a:endParaRPr lang="tr-TR" dirty="0"/>
          </a:p>
          <a:p>
            <a:r>
              <a:rPr lang="tr-TR" dirty="0"/>
              <a:t>HAYAL </a:t>
            </a:r>
            <a:r>
              <a:rPr lang="tr-TR" dirty="0" smtClean="0"/>
              <a:t>GÜCÜNÜZÜ</a:t>
            </a:r>
          </a:p>
          <a:p>
            <a:endParaRPr lang="tr-TR" dirty="0"/>
          </a:p>
          <a:p>
            <a:r>
              <a:rPr lang="tr-TR" dirty="0"/>
              <a:t>YARATICILIĞINIZI </a:t>
            </a:r>
            <a:r>
              <a:rPr lang="tr-TR" dirty="0" smtClean="0"/>
              <a:t>GELİŞTİRİR.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67665789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ZAMAN TUTARAK SORU ÇÖZÜN.</a:t>
            </a:r>
          </a:p>
          <a:p>
            <a:endParaRPr lang="tr-TR" dirty="0" smtClean="0"/>
          </a:p>
          <a:p>
            <a:r>
              <a:rPr lang="tr-TR" dirty="0" smtClean="0"/>
              <a:t>ÖRNEK TÜRKÇE 20 SORU KAÇ DAKİKADA ÇÖZÜYORUM.</a:t>
            </a:r>
          </a:p>
          <a:p>
            <a:endParaRPr lang="tr-TR" dirty="0" smtClean="0"/>
          </a:p>
          <a:p>
            <a:r>
              <a:rPr lang="tr-TR" dirty="0" smtClean="0"/>
              <a:t>İNGİLİZCE 10 SORU KAÇ DAKİKADA ÇÖZÜYORUM.</a:t>
            </a:r>
          </a:p>
          <a:p>
            <a:endParaRPr lang="tr-TR" dirty="0" smtClean="0"/>
          </a:p>
          <a:p>
            <a:r>
              <a:rPr lang="tr-TR" dirty="0" smtClean="0"/>
              <a:t>KAÇ DOĞRU YAPTIM KAÇ YANLIŞ YAPTIM?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1504511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>
                <a:solidFill>
                  <a:srgbClr val="FF0000"/>
                </a:solidFill>
                <a:latin typeface="Algerian" panose="04020705040A02060702" pitchFamily="82" charset="0"/>
              </a:rPr>
              <a:t>BU ŞEKİLDE SINAVDA ZAMANI DAHA İYİ KULLANABİLİRSİN…</a:t>
            </a:r>
            <a:endParaRPr lang="tr-TR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134037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BÖYLECE</a:t>
            </a:r>
          </a:p>
          <a:p>
            <a:endParaRPr lang="tr-TR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tr-TR" dirty="0" smtClean="0"/>
              <a:t>SINAVDA DAHA RAHAT OLURSUN</a:t>
            </a:r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KENDİNİ DAHA İYİ HİSSEDERSİN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5522533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YAPAMADIĞINIZ SORULARI , </a:t>
            </a:r>
          </a:p>
          <a:p>
            <a:endParaRPr lang="tr-TR" dirty="0" smtClean="0"/>
          </a:p>
          <a:p>
            <a:r>
              <a:rPr lang="tr-TR" dirty="0" smtClean="0"/>
              <a:t>KAYNAKLARINIZA BAKARAK</a:t>
            </a:r>
          </a:p>
          <a:p>
            <a:r>
              <a:rPr lang="tr-TR" dirty="0" smtClean="0"/>
              <a:t>ARKADAŞINIZA SORARAK </a:t>
            </a:r>
          </a:p>
          <a:p>
            <a:r>
              <a:rPr lang="tr-TR" dirty="0" smtClean="0"/>
              <a:t>EBA KANALI İLE ÖĞRETMENİNİZE SORARAK ÖĞRENEBİLİRSİNİZ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4209304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UYKUNUZA DİKKAT EDİN</a:t>
            </a:r>
          </a:p>
          <a:p>
            <a:endParaRPr lang="tr-TR" dirty="0" smtClean="0"/>
          </a:p>
          <a:p>
            <a:r>
              <a:rPr lang="tr-TR" dirty="0" smtClean="0"/>
              <a:t>GÜNDE EN AZ 8 SAAT UYUYUN.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3361847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Algerian" panose="04020705040A02060702" pitchFamily="82" charset="0"/>
              </a:rPr>
              <a:t>UYKU NEDEN ÖNEMLİ!!!</a:t>
            </a:r>
          </a:p>
          <a:p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BEDENSEL SAĞLIĞINIZ İÇİN</a:t>
            </a:r>
          </a:p>
          <a:p>
            <a:r>
              <a:rPr lang="tr-TR" dirty="0" smtClean="0"/>
              <a:t>DİNÇ RAHAT OLMANIZ İÇİN </a:t>
            </a:r>
          </a:p>
          <a:p>
            <a:r>
              <a:rPr lang="tr-TR" dirty="0" smtClean="0"/>
              <a:t>AKLINIZIN VE DİKKATİNİZİN İYİ ÇALIŞMASI İÇİN UYKUNUN ÖNEMLİ OLDUĞUNU UNUTMAYIN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5246871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78773"/>
            <a:ext cx="10515600" cy="1325563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LGS SINAVI</a:t>
            </a:r>
            <a:r>
              <a:rPr lang="tr-TR" sz="4000" dirty="0" smtClean="0">
                <a:latin typeface="Algerian" panose="04020705040A02060702" pitchFamily="82" charset="0"/>
              </a:rPr>
              <a:t>…</a:t>
            </a:r>
            <a:endParaRPr lang="tr-TR" sz="4000" dirty="0">
              <a:latin typeface="Algerian" panose="04020705040A02060702" pitchFamily="8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SÖZEL OTURUM </a:t>
            </a:r>
          </a:p>
          <a:p>
            <a:pPr marL="0" indent="0">
              <a:buNone/>
            </a:pPr>
            <a:r>
              <a:rPr lang="tr-TR" dirty="0" smtClean="0"/>
              <a:t>TÜRKÇE						20 SORU</a:t>
            </a:r>
          </a:p>
          <a:p>
            <a:pPr marL="0" indent="0">
              <a:buNone/>
            </a:pPr>
            <a:r>
              <a:rPr lang="tr-TR" dirty="0" smtClean="0"/>
              <a:t>T.C. İNKİLAP TARİHİ VE ATATÜRKÇÜLÜK	10</a:t>
            </a:r>
          </a:p>
          <a:p>
            <a:pPr marL="0" indent="0">
              <a:buNone/>
            </a:pPr>
            <a:r>
              <a:rPr lang="tr-TR" dirty="0" smtClean="0"/>
              <a:t>İNGİLİZCE						10</a:t>
            </a:r>
          </a:p>
          <a:p>
            <a:pPr marL="0" indent="0">
              <a:buNone/>
            </a:pPr>
            <a:r>
              <a:rPr lang="tr-TR" dirty="0" smtClean="0"/>
              <a:t>DİN K. AHLAK BİLGİSİ				10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SÜRE							75 DAKİKA</a:t>
            </a:r>
          </a:p>
          <a:p>
            <a:pPr marL="0" indent="0">
              <a:buNone/>
            </a:pPr>
            <a:r>
              <a:rPr lang="tr-TR" dirty="0" smtClean="0"/>
              <a:t>45 DAKİDA ARA VERİLECEKTİR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42117360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>
                <a:solidFill>
                  <a:srgbClr val="FF0000"/>
                </a:solidFill>
                <a:latin typeface="Algerian" panose="04020705040A02060702" pitchFamily="82" charset="0"/>
              </a:rPr>
              <a:t>GÜNLÜK HANGİ DERSLERİ ÇALIŞACAKSINIZ PLANLAYIN</a:t>
            </a:r>
          </a:p>
          <a:p>
            <a:endParaRPr lang="tr-TR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r>
              <a:rPr lang="tr-TR" dirty="0" smtClean="0">
                <a:solidFill>
                  <a:srgbClr val="FF0000"/>
                </a:solidFill>
                <a:latin typeface="Algerian" panose="04020705040A02060702" pitchFamily="82" charset="0"/>
              </a:rPr>
              <a:t>O GÜN İÇİN ÇALIŞACAĞINIZ DERSLERİN  KARARINI ALIN VE UYGULAYIN</a:t>
            </a:r>
          </a:p>
          <a:p>
            <a:endParaRPr lang="tr-TR" dirty="0" smtClean="0"/>
          </a:p>
          <a:p>
            <a:r>
              <a:rPr lang="tr-TR" dirty="0" smtClean="0"/>
              <a:t>KONUYU ÇALIŞTIKTAN SONRA SORULARINI ÇÖZÜN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01028715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>
                <a:solidFill>
                  <a:srgbClr val="FF0000"/>
                </a:solidFill>
              </a:rPr>
              <a:t>6 DERSİ GÜNLERE BÖLEREK ÇALIŞABİLİRSİNİZ.</a:t>
            </a:r>
          </a:p>
          <a:p>
            <a:endParaRPr lang="tr-TR" dirty="0">
              <a:solidFill>
                <a:srgbClr val="FF0000"/>
              </a:solidFill>
            </a:endParaRPr>
          </a:p>
          <a:p>
            <a:r>
              <a:rPr lang="tr-TR" dirty="0" smtClean="0">
                <a:solidFill>
                  <a:srgbClr val="FF0000"/>
                </a:solidFill>
              </a:rPr>
              <a:t>BİR SAYISAL BİR SÖZEL DERS ALABİLİRSİNİZ</a:t>
            </a:r>
          </a:p>
          <a:p>
            <a:endParaRPr lang="tr-TR" dirty="0">
              <a:solidFill>
                <a:srgbClr val="FF0000"/>
              </a:solidFill>
            </a:endParaRPr>
          </a:p>
          <a:p>
            <a:r>
              <a:rPr lang="tr-TR" dirty="0" smtClean="0">
                <a:solidFill>
                  <a:srgbClr val="FF0000"/>
                </a:solidFill>
              </a:rPr>
              <a:t>ZORLANDIĞINIZ DERSİN YANINA YAPABİLDİĞİNİZ DERSİ ALABİLİRSİNİZ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ÇALIŞMA SONUNDA KENDİNİZE KÜÇÜK ÖDÜLLER VEREBİLİRSİNİZ</a:t>
            </a:r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endParaRPr lang="tr-T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612303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>
                <a:solidFill>
                  <a:srgbClr val="FF0000"/>
                </a:solidFill>
                <a:latin typeface="Algerian" panose="04020705040A02060702" pitchFamily="82" charset="0"/>
              </a:rPr>
              <a:t>CEP TELEFONU V.B. BİLGİSAYAR SİZ DERS ÇALIŞIRKEN </a:t>
            </a:r>
          </a:p>
          <a:p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smtClean="0">
                <a:solidFill>
                  <a:srgbClr val="FF0000"/>
                </a:solidFill>
                <a:latin typeface="Algerian" panose="04020705040A02060702" pitchFamily="82" charset="0"/>
              </a:rPr>
              <a:t>ÇALIŞTIĞINIZ YERİN UZAKLARINDA OLSUN</a:t>
            </a:r>
            <a:r>
              <a:rPr lang="tr-TR" dirty="0" smtClean="0">
                <a:solidFill>
                  <a:srgbClr val="FF0000"/>
                </a:solidFill>
                <a:latin typeface="Algerian" panose="04020705040A02060702" pitchFamily="82" charset="0"/>
                <a:sym typeface="Wingdings" panose="05000000000000000000" pitchFamily="2" charset="2"/>
              </a:rPr>
              <a:t>))</a:t>
            </a:r>
            <a:endParaRPr lang="tr-TR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84231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GÜNDE EN FAZLA YAŞINIZA GÖRE</a:t>
            </a:r>
          </a:p>
          <a:p>
            <a:r>
              <a:rPr lang="tr-TR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1.5 SAAT CEP TLF İNTERNET VE OYUN V.B.</a:t>
            </a:r>
            <a:endParaRPr lang="tr-TR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tr-TR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AİLENİZLE BELİRLEDİĞİNİZ KURALLAR DOĞRULTUSUNDA VE ZAMAN DİLİMİNDE BU SAATİ KULLANIN</a:t>
            </a:r>
          </a:p>
          <a:p>
            <a:endParaRPr lang="tr-TR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94189547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>
                <a:solidFill>
                  <a:srgbClr val="FF0000"/>
                </a:solidFill>
                <a:latin typeface="Algerian" panose="04020705040A02060702" pitchFamily="82" charset="0"/>
              </a:rPr>
              <a:t>YORULDUĞUNUZDA SİZE İYİ GELEN ETKİNLİKLER YAPIN</a:t>
            </a:r>
          </a:p>
          <a:p>
            <a:r>
              <a:rPr lang="tr-TR" dirty="0" smtClean="0">
                <a:solidFill>
                  <a:srgbClr val="FF0000"/>
                </a:solidFill>
                <a:latin typeface="Algerian" panose="04020705040A02060702" pitchFamily="82" charset="0"/>
              </a:rPr>
              <a:t>İKİ DERS ARASINDA MOLA VERİN</a:t>
            </a:r>
            <a:endParaRPr lang="tr-TR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368890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DERS ÇALIŞMA ZAMANLARINIZIN DIŞINDA</a:t>
            </a:r>
          </a:p>
          <a:p>
            <a:endParaRPr lang="tr-TR" dirty="0" smtClean="0"/>
          </a:p>
          <a:p>
            <a:r>
              <a:rPr lang="tr-TR" dirty="0" smtClean="0"/>
              <a:t>EĞLENCELİ KEYİFLİ YARARLI ETKİNLİKLER YAPIN</a:t>
            </a:r>
          </a:p>
          <a:p>
            <a:endParaRPr lang="tr-TR" dirty="0" smtClean="0"/>
          </a:p>
          <a:p>
            <a:r>
              <a:rPr lang="tr-TR" dirty="0" smtClean="0"/>
              <a:t>KENDİNİZİ İYİ HİSSEDİN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78788944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NELER Mİ!!!</a:t>
            </a:r>
          </a:p>
          <a:p>
            <a:endParaRPr lang="tr-TR" dirty="0" smtClean="0"/>
          </a:p>
          <a:p>
            <a:r>
              <a:rPr lang="tr-TR" dirty="0" smtClean="0"/>
              <a:t>AİLECE İZLENECEK FİLMLER</a:t>
            </a:r>
          </a:p>
          <a:p>
            <a:endParaRPr lang="tr-TR" dirty="0" smtClean="0"/>
          </a:p>
          <a:p>
            <a:r>
              <a:rPr lang="tr-TR" dirty="0" smtClean="0"/>
              <a:t>KİTAP OKUMA SAATLERİ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92350691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EVDE OYNANACAK OYUNLAR</a:t>
            </a:r>
          </a:p>
          <a:p>
            <a:endParaRPr lang="tr-TR" dirty="0" smtClean="0"/>
          </a:p>
          <a:p>
            <a:r>
              <a:rPr lang="tr-TR" dirty="0" smtClean="0"/>
              <a:t>AKIL OYUNLARI</a:t>
            </a:r>
          </a:p>
          <a:p>
            <a:endParaRPr lang="tr-TR" dirty="0" smtClean="0"/>
          </a:p>
          <a:p>
            <a:r>
              <a:rPr lang="tr-TR" dirty="0" smtClean="0"/>
              <a:t>PUZZLE GİBİ OYUNLAR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69483927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AİLEYE YARDIM ETMEK</a:t>
            </a:r>
          </a:p>
          <a:p>
            <a:endParaRPr lang="tr-TR" dirty="0" smtClean="0"/>
          </a:p>
          <a:p>
            <a:r>
              <a:rPr lang="tr-TR" dirty="0" smtClean="0"/>
              <a:t>BİRLİKTE YEMEK HAZIRLAMAK</a:t>
            </a:r>
          </a:p>
          <a:p>
            <a:endParaRPr lang="tr-TR" dirty="0" smtClean="0"/>
          </a:p>
          <a:p>
            <a:r>
              <a:rPr lang="tr-TR" dirty="0" smtClean="0"/>
              <a:t>EVDE SPOR HAREKETLERİ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34874437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EL SANATLARI</a:t>
            </a:r>
          </a:p>
          <a:p>
            <a:endParaRPr lang="tr-TR" dirty="0" smtClean="0"/>
          </a:p>
          <a:p>
            <a:r>
              <a:rPr lang="tr-TR" dirty="0" smtClean="0"/>
              <a:t>GERİ DÖNÜŞÜM MALZEMELERİ İLE YENİ ŞEYLER YAPMAK</a:t>
            </a:r>
          </a:p>
          <a:p>
            <a:endParaRPr lang="tr-TR" dirty="0" smtClean="0"/>
          </a:p>
          <a:p>
            <a:r>
              <a:rPr lang="tr-TR" dirty="0" smtClean="0"/>
              <a:t>TAKI YAPMAK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0640870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SAYISAL  OTURUM</a:t>
            </a:r>
          </a:p>
          <a:p>
            <a:r>
              <a:rPr lang="tr-TR" dirty="0" smtClean="0"/>
              <a:t>MATEMATİK		20 SORU</a:t>
            </a:r>
          </a:p>
          <a:p>
            <a:r>
              <a:rPr lang="tr-TR" dirty="0" smtClean="0"/>
              <a:t>FEN BİLGİSİ		20 SORU</a:t>
            </a:r>
          </a:p>
          <a:p>
            <a:endParaRPr lang="tr-TR" dirty="0"/>
          </a:p>
          <a:p>
            <a:r>
              <a:rPr lang="tr-TR" dirty="0" smtClean="0"/>
              <a:t>SÜRE			80 DAKİKA</a:t>
            </a:r>
          </a:p>
        </p:txBody>
      </p:sp>
    </p:spTree>
    <p:extLst>
      <p:ext uri="{BB962C8B-B14F-4D97-AF65-F5344CB8AC3E}">
        <p14:creationId xmlns:p14="http://schemas.microsoft.com/office/powerpoint/2010/main" val="2149475354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İSTERSEK EVDE YAPABİLECEK KEYİFLİ ÇOK ŞEY BULABİLİRİZ</a:t>
            </a:r>
          </a:p>
          <a:p>
            <a:endParaRPr lang="tr-TR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tr-TR" dirty="0">
                <a:cs typeface="Aharoni" panose="02010803020104030203" pitchFamily="2" charset="-79"/>
              </a:rPr>
              <a:t>F</a:t>
            </a:r>
            <a:r>
              <a:rPr lang="tr-TR" dirty="0" smtClean="0"/>
              <a:t>ARKLI ŞEYLER DENEYEBİLİR</a:t>
            </a:r>
          </a:p>
          <a:p>
            <a:r>
              <a:rPr lang="tr-TR" dirty="0" smtClean="0"/>
              <a:t>YARATICILIĞIMIZI DA GELİŞTİREBİLİR</a:t>
            </a:r>
          </a:p>
          <a:p>
            <a:r>
              <a:rPr lang="tr-TR" dirty="0" smtClean="0"/>
              <a:t>FARKLI YETENEKLERİMİZİ KEŞFEDEBİLİRİZ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00096313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UNUTMAYIN</a:t>
            </a:r>
          </a:p>
          <a:p>
            <a:endParaRPr lang="tr-TR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tr-T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SİZ HER ŞEYDEN ÇOK ÖNEMLİSİNİZ</a:t>
            </a:r>
            <a:endParaRPr lang="tr-TR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839759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AİLENİZ SİZİ SİZ OLDUĞUNUZ İÇİN SEVİYOR</a:t>
            </a:r>
          </a:p>
          <a:p>
            <a:pPr marL="0" indent="0">
              <a:buNone/>
            </a:pPr>
            <a:r>
              <a:rPr lang="tr-TR" dirty="0" smtClean="0"/>
              <a:t> </a:t>
            </a:r>
          </a:p>
          <a:p>
            <a:r>
              <a:rPr lang="tr-TR" dirty="0" smtClean="0"/>
              <a:t>DEĞER VERİYOR</a:t>
            </a:r>
          </a:p>
          <a:p>
            <a:endParaRPr lang="tr-TR" dirty="0" smtClean="0"/>
          </a:p>
          <a:p>
            <a:r>
              <a:rPr lang="tr-TR" dirty="0" smtClean="0">
                <a:solidFill>
                  <a:srgbClr val="FF0000"/>
                </a:solidFill>
                <a:latin typeface="Algerian" panose="04020705040A02060702" pitchFamily="82" charset="0"/>
              </a:rPr>
              <a:t>BUNU UNUTMAYIN</a:t>
            </a:r>
            <a:endParaRPr lang="tr-TR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455163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SINAVDAN 1-2 GÜN ÖNCE ÇALIŞMAYI BIRAKIN</a:t>
            </a:r>
          </a:p>
          <a:p>
            <a:endParaRPr lang="tr-TR" dirty="0" smtClean="0"/>
          </a:p>
          <a:p>
            <a:r>
              <a:rPr lang="tr-TR" dirty="0" smtClean="0"/>
              <a:t>SİZİ DİNLENDİRECEK KEYİFLİ ETKİNLİKLERLE İLGİLENİN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67922973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ÖNEMLİ OLAN!!!</a:t>
            </a:r>
          </a:p>
          <a:p>
            <a:endParaRPr lang="tr-TR" dirty="0" smtClean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tr-TR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ELİNİZDEN GELENİ YAPMAK YAPMAYA ÇALIŞMAK </a:t>
            </a:r>
          </a:p>
          <a:p>
            <a:r>
              <a:rPr lang="tr-TR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BUNU UNUTMAYIN</a:t>
            </a:r>
            <a:endParaRPr lang="tr-TR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13766787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SINAVLA İLGİLİ KENDİNİZLE İLGİ OLUMLU ŞEYLERİ </a:t>
            </a:r>
          </a:p>
          <a:p>
            <a:r>
              <a:rPr lang="tr-TR" dirty="0" smtClean="0"/>
              <a:t>FARKEDİN VE DÜŞÜNÜN</a:t>
            </a:r>
          </a:p>
          <a:p>
            <a:endParaRPr lang="tr-TR" dirty="0" smtClean="0"/>
          </a:p>
          <a:p>
            <a:r>
              <a:rPr lang="tr-TR" dirty="0" smtClean="0"/>
              <a:t>BEN ÇALIŞTIM,TÜRKÇE ,İNGİLİZCEM İYİ GİBİ</a:t>
            </a:r>
          </a:p>
          <a:p>
            <a:r>
              <a:rPr lang="tr-TR" dirty="0" smtClean="0"/>
              <a:t>AZİMLİYİM ,UMUTLUYUM  GİBİ!!!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94448511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SINAVA BAŞLADIĞINIZDA ;</a:t>
            </a:r>
          </a:p>
          <a:p>
            <a:endParaRPr lang="tr-TR" dirty="0" smtClean="0"/>
          </a:p>
          <a:p>
            <a:r>
              <a:rPr lang="tr-TR" dirty="0" smtClean="0"/>
              <a:t>SAKİN OLMAYA ÇALIŞIN(SAKİN OL, ÇALIŞTIM,YAPABİLİRİM…)</a:t>
            </a:r>
          </a:p>
          <a:p>
            <a:endParaRPr lang="tr-TR" dirty="0" smtClean="0"/>
          </a:p>
          <a:p>
            <a:r>
              <a:rPr lang="tr-TR" dirty="0" smtClean="0"/>
              <a:t>İÇİNİZDEN SİZİ RAHATLATACAK ŞEYLER SÖYLEYİN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3742482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NEFES </a:t>
            </a:r>
            <a:r>
              <a:rPr lang="tr-TR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EGZERSİZİ NASIL YAPILIR?</a:t>
            </a:r>
          </a:p>
          <a:p>
            <a:r>
              <a:rPr lang="tr-TR" dirty="0">
                <a:cs typeface="Aharoni" panose="02010803020104030203" pitchFamily="2" charset="-79"/>
              </a:rPr>
              <a:t>GÖZLERİNİZ AÇIK VEYA KAPALI OLABİLİR</a:t>
            </a:r>
          </a:p>
          <a:p>
            <a:r>
              <a:rPr lang="tr-TR" dirty="0">
                <a:cs typeface="Aharoni" panose="02010803020104030203" pitchFamily="2" charset="-79"/>
              </a:rPr>
              <a:t>KENDİNİZİ İYİ HİSSETTİRECEK BİR CÜMLENİZ OLSUN</a:t>
            </a:r>
          </a:p>
          <a:p>
            <a:r>
              <a:rPr lang="tr-TR" dirty="0">
                <a:cs typeface="Aharoni" panose="02010803020104030203" pitchFamily="2" charset="-79"/>
              </a:rPr>
              <a:t>BURNUNUZDAN NEFESİNİZİ ALIN (4 SAYIDA)</a:t>
            </a:r>
          </a:p>
          <a:p>
            <a:r>
              <a:rPr lang="tr-TR" dirty="0">
                <a:cs typeface="Aharoni" panose="02010803020104030203" pitchFamily="2" charset="-79"/>
              </a:rPr>
              <a:t>ALDIĞINIZ NEFESİ TUTUN (4 SAYIDA)</a:t>
            </a:r>
          </a:p>
          <a:p>
            <a:r>
              <a:rPr lang="tr-TR" dirty="0">
                <a:cs typeface="Aharoni" panose="02010803020104030203" pitchFamily="2" charset="-79"/>
              </a:rPr>
              <a:t>NEFESİNİZİ DAHA YAVAŞ SAKİNCE BURNUNUZDAN VERİN(8 SAYIDA)</a:t>
            </a:r>
          </a:p>
          <a:p>
            <a:r>
              <a:rPr lang="tr-TR" dirty="0">
                <a:cs typeface="Aharoni" panose="02010803020104030203" pitchFamily="2" charset="-79"/>
              </a:rPr>
              <a:t>İÇİNİZDEN OLUMLU CÜMLENİZİ NEFESİNİZİ VERİRKEN SÖYLEYİN</a:t>
            </a:r>
          </a:p>
          <a:p>
            <a:r>
              <a:rPr lang="tr-TR" dirty="0">
                <a:cs typeface="Aharoni" panose="02010803020104030203" pitchFamily="2" charset="-79"/>
              </a:rPr>
              <a:t>NEFESİNİZİ VERİRKEN RAHATLADIĞINIZI SAKİNLEŞTİĞİNİZ HİSSEDİN</a:t>
            </a:r>
          </a:p>
          <a:p>
            <a:r>
              <a:rPr lang="tr-TR" dirty="0">
                <a:cs typeface="Aharoni" panose="02010803020104030203" pitchFamily="2" charset="-79"/>
              </a:rPr>
              <a:t>NEFESİ VERDİĞİNİZDE TIPKI KUKLA GİBİ OMUZLARINIZI KENDİNİZİ GEVŞEK </a:t>
            </a:r>
            <a:r>
              <a:rPr lang="tr-TR" dirty="0" smtClean="0">
                <a:cs typeface="Aharoni" panose="02010803020104030203" pitchFamily="2" charset="-79"/>
              </a:rPr>
              <a:t>BIRAKIN</a:t>
            </a:r>
            <a:endParaRPr lang="tr-TR" dirty="0">
              <a:cs typeface="Aharoni" panose="02010803020104030203" pitchFamily="2" charset="-79"/>
            </a:endParaRPr>
          </a:p>
          <a:p>
            <a:endParaRPr lang="tr-TR" dirty="0">
              <a:cs typeface="Aharoni" panose="02010803020104030203" pitchFamily="2" charset="-79"/>
            </a:endParaRPr>
          </a:p>
          <a:p>
            <a:endParaRPr lang="tr-TR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tr-TR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tr-TR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tr-TR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tr-TR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22054997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Algerian" panose="04020705040A02060702" pitchFamily="82" charset="0"/>
              </a:rPr>
              <a:t>YORULDUĞUNUZDA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;</a:t>
            </a:r>
          </a:p>
          <a:p>
            <a:endParaRPr lang="tr-TR" dirty="0" smtClean="0"/>
          </a:p>
          <a:p>
            <a:r>
              <a:rPr lang="tr-TR" dirty="0" smtClean="0"/>
              <a:t>SU İÇİN</a:t>
            </a:r>
          </a:p>
          <a:p>
            <a:endParaRPr lang="tr-TR" dirty="0" smtClean="0"/>
          </a:p>
          <a:p>
            <a:r>
              <a:rPr lang="tr-TR" dirty="0" smtClean="0"/>
              <a:t>NEFES EGZERSİZİ YAPIN</a:t>
            </a:r>
          </a:p>
          <a:p>
            <a:endParaRPr lang="tr-TR" dirty="0" smtClean="0"/>
          </a:p>
          <a:p>
            <a:r>
              <a:rPr lang="tr-TR" dirty="0" smtClean="0"/>
              <a:t>GÖZLERİNİZİ DİNLENDİRİN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5023010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ETRAFINIZDAKİLERİN YAPTIKLARI İLE İLGİLENMEYİN</a:t>
            </a:r>
            <a:endParaRPr lang="tr-TR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54470573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  <p:bldP spid="3" grpId="3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LGS SINAVI</a:t>
            </a:r>
            <a:endParaRPr lang="tr-TR" sz="4000" dirty="0">
              <a:solidFill>
                <a:srgbClr val="FF0000"/>
              </a:solidFill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 20 HAZİRAN SINAV </a:t>
            </a:r>
            <a:r>
              <a:rPr lang="tr-TR" dirty="0" smtClean="0"/>
              <a:t>TARİHİ</a:t>
            </a:r>
          </a:p>
          <a:p>
            <a:endParaRPr lang="tr-TR" dirty="0" smtClean="0"/>
          </a:p>
          <a:p>
            <a:r>
              <a:rPr lang="tr-TR" dirty="0" smtClean="0"/>
              <a:t> KENDİ </a:t>
            </a:r>
            <a:r>
              <a:rPr lang="tr-TR" dirty="0"/>
              <a:t>OKULLARINIZDA SINAVA GİRECEKSİNİZ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smtClean="0"/>
              <a:t> SEVGİLİ </a:t>
            </a:r>
            <a:r>
              <a:rPr lang="tr-TR" dirty="0"/>
              <a:t>ÖĞRENCİLER SINAV GİRİŞ BELGESİ SINAVA GİRECEĞİNİZ </a:t>
            </a:r>
            <a:endParaRPr lang="tr-TR" dirty="0" smtClean="0"/>
          </a:p>
          <a:p>
            <a:r>
              <a:rPr lang="tr-TR" dirty="0" smtClean="0"/>
              <a:t>SINIFTA </a:t>
            </a:r>
            <a:r>
              <a:rPr lang="tr-TR" dirty="0"/>
              <a:t>SIRANIZDA </a:t>
            </a:r>
            <a:r>
              <a:rPr lang="tr-TR" dirty="0" smtClean="0"/>
              <a:t>OLACAK</a:t>
            </a:r>
          </a:p>
        </p:txBody>
      </p:sp>
      <p:pic>
        <p:nvPicPr>
          <p:cNvPr id="4" name="MELIH KIBAR SUCU COCUK(ENS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52156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SAĞLIĞINIZ HER ŞEYDEN ÖNEMLİ!!!</a:t>
            </a:r>
          </a:p>
          <a:p>
            <a:pPr marL="0" indent="0">
              <a:buNone/>
            </a:pPr>
            <a:endParaRPr lang="tr-TR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HEM SAĞLIĞINIZ İÇİN GEREKEN TEDBİRLERİ ALIN</a:t>
            </a:r>
          </a:p>
          <a:p>
            <a:pPr marL="0" indent="0">
              <a:buNone/>
            </a:pPr>
            <a:endParaRPr lang="tr-TR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HEM DE YAŞAMA SIMSIKI SARILIN</a:t>
            </a:r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ÇOCUKLUĞUN ÇOŞKUSU İLE GENÇLİĞE  İLK ADIMLARINIZI ATARKEN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800141691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ÇOCUK SEVGİSİ İNSAN SEVGİSİ İÇİN BİR İHTİYAÇTIR.</a:t>
            </a:r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      </a:t>
            </a:r>
            <a:r>
              <a:rPr lang="tr-TR" dirty="0" smtClean="0"/>
              <a:t>                                                      </a:t>
            </a:r>
          </a:p>
          <a:p>
            <a:r>
              <a:rPr lang="tr-TR" b="1" dirty="0">
                <a:latin typeface="Calibri" panose="020F0502020204030204" pitchFamily="34" charset="0"/>
              </a:rPr>
              <a:t>EĞER BİR GÜN BENİM SÖZLERİM BİLİMLE TERS DÜŞERSE BİLİMİ SEÇİN.</a:t>
            </a:r>
            <a:br>
              <a:rPr lang="tr-TR" b="1" dirty="0">
                <a:latin typeface="Calibri" panose="020F0502020204030204" pitchFamily="34" charset="0"/>
              </a:rPr>
            </a:br>
            <a:r>
              <a:rPr lang="tr-TR" b="1" dirty="0">
                <a:latin typeface="Calibri" panose="020F0502020204030204" pitchFamily="34" charset="0"/>
              </a:rPr>
              <a:t/>
            </a:r>
            <a:br>
              <a:rPr lang="tr-TR" b="1" dirty="0">
                <a:latin typeface="Calibri" panose="020F0502020204030204" pitchFamily="34" charset="0"/>
              </a:rPr>
            </a:br>
            <a:r>
              <a:rPr lang="tr-TR" b="1" dirty="0" smtClean="0">
                <a:latin typeface="Calibri" panose="020F0502020204030204" pitchFamily="34" charset="0"/>
              </a:rPr>
              <a:t>                                                                                 </a:t>
            </a:r>
            <a:r>
              <a:rPr lang="tr-T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MUSTAFA KEMAL  ATATÜRK</a:t>
            </a: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GÜZEL GÜNLER GÖRECEĞİZ ÇOCULAR 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GÜNEŞLİ GÜZEL GÜNLER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MOTORLARI MAVİLİKLERE SÜRECEĞİZ</a:t>
            </a:r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                                                                                          NAZIM HİKMET RAN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689573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endParaRPr lang="tr-TR" dirty="0" smtClean="0">
              <a:solidFill>
                <a:srgbClr val="92D050"/>
              </a:solidFill>
            </a:endParaRPr>
          </a:p>
          <a:p>
            <a:pPr algn="ctr"/>
            <a:r>
              <a:rPr lang="tr-TR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ÖDEMİŞ </a:t>
            </a:r>
            <a:r>
              <a:rPr lang="tr-TR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REHBERLİK VE ARAŞTIRMA MERKEZİ</a:t>
            </a:r>
          </a:p>
          <a:p>
            <a:pPr algn="ctr"/>
            <a:r>
              <a:rPr lang="tr-TR" b="1" dirty="0">
                <a:solidFill>
                  <a:srgbClr val="FF0000"/>
                </a:solidFill>
                <a:latin typeface="Algerian" panose="04020705040A02060702" pitchFamily="82" charset="0"/>
              </a:rPr>
              <a:t>REHBERLİK HİZMETLERİ BÖLÜMÜ</a:t>
            </a:r>
          </a:p>
          <a:p>
            <a:pPr algn="ctr"/>
            <a:endParaRPr lang="tr-TR" b="1" dirty="0">
              <a:solidFill>
                <a:srgbClr val="FF0000"/>
              </a:solidFill>
            </a:endParaRPr>
          </a:p>
          <a:p>
            <a:pPr algn="ctr"/>
            <a:endParaRPr lang="tr-TR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tr-TR" sz="2400" b="1" dirty="0" smtClean="0">
                <a:solidFill>
                  <a:srgbClr val="FF0000"/>
                </a:solidFill>
              </a:rPr>
              <a:t>   </a:t>
            </a:r>
            <a:r>
              <a:rPr lang="tr-TR" sz="2400" b="1" dirty="0" smtClean="0"/>
              <a:t>                                      ŞULE KARASU</a:t>
            </a:r>
          </a:p>
          <a:p>
            <a:pPr marL="0" indent="0" algn="ctr">
              <a:buNone/>
            </a:pPr>
            <a:r>
              <a:rPr lang="tr-TR" sz="2000" b="1" dirty="0" smtClean="0"/>
              <a:t>                                                   PDR HİZMETLERİ BÖLÜM BAŞKANI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753483107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KİMLİK BELGENİZ 2 KURŞUN KALEM VE SİLGİ YANINIZDA OLSUN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/>
              <a:t>SAĞLIĞINIZ İÇİN İLGİLİLERCE SÖYLENEN UYARILARI DİKKATE ALARAK</a:t>
            </a:r>
          </a:p>
          <a:p>
            <a:r>
              <a:rPr lang="tr-TR" dirty="0"/>
              <a:t> AİLENİZİ ÖĞRETMENLERİNİZİ DİNLEYİN.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8261467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16 TEMMUZ SONUÇLAR AÇIKLANACAK</a:t>
            </a:r>
          </a:p>
          <a:p>
            <a:endParaRPr lang="tr-TR" dirty="0" smtClean="0"/>
          </a:p>
          <a:p>
            <a:r>
              <a:rPr lang="tr-TR" dirty="0" smtClean="0"/>
              <a:t>MİLLİ EĞİTİM BAKANLIĞININ  YAYINLADIĞI TERCİH KLAVUZU DOĞRULRUSUNDA  HEM  MERKEZİ SINAV HEMDE SINAVSIZ MAHALLİ YERLEŞTİRME NASIL YAPILACAK SİZLERE BİLGİ VERİLECEKTİR.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8165414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LGS İÇİN NELER YAPABİLİRİM</a:t>
            </a:r>
            <a:endParaRPr lang="tr-TR" sz="40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EBA DA SINAVA YÖNELİK  8.SINIF DERSLERİN TAKİBİNİ YAPIN</a:t>
            </a:r>
          </a:p>
          <a:p>
            <a:endParaRPr lang="tr-TR" dirty="0" smtClean="0"/>
          </a:p>
          <a:p>
            <a:r>
              <a:rPr lang="tr-TR" dirty="0"/>
              <a:t>S</a:t>
            </a:r>
            <a:r>
              <a:rPr lang="tr-TR" dirty="0" smtClean="0"/>
              <a:t>İZLER İÇİN HER AY YAYINLANAN ÖRNEK SORULARI YAPIN</a:t>
            </a:r>
          </a:p>
        </p:txBody>
      </p:sp>
    </p:spTree>
    <p:extLst>
      <p:ext uri="{BB962C8B-B14F-4D97-AF65-F5344CB8AC3E}">
        <p14:creationId xmlns:p14="http://schemas.microsoft.com/office/powerpoint/2010/main" val="1687689504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BU DÖNEMDE SENİ YALNIZ BIRAKMAYAN ÖĞRETMENLERİNİN</a:t>
            </a:r>
          </a:p>
          <a:p>
            <a:r>
              <a:rPr lang="tr-TR" dirty="0" smtClean="0"/>
              <a:t>SİZLERİN İYİLİĞİ VE BAŞARISI İÇİN SÖYLEDİKLERİNİ DİNLEYİN </a:t>
            </a:r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1802856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8.SINIF 1.DÖNEM DERS VE  </a:t>
            </a:r>
            <a:r>
              <a:rPr lang="tr-TR" dirty="0"/>
              <a:t>KONULARINDAN SORULAR </a:t>
            </a:r>
            <a:r>
              <a:rPr lang="tr-TR" dirty="0" smtClean="0"/>
              <a:t>ÇIKACAK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EKSİK </a:t>
            </a:r>
            <a:r>
              <a:rPr lang="tr-TR" dirty="0" smtClean="0"/>
              <a:t>OLDUĞUN ZORLANDIĞIN  </a:t>
            </a:r>
            <a:r>
              <a:rPr lang="tr-TR" dirty="0"/>
              <a:t>DERS VE KONULARI </a:t>
            </a:r>
            <a:r>
              <a:rPr lang="tr-TR" dirty="0" smtClean="0"/>
              <a:t>BELİRLEYİN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3785118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629</Words>
  <Application>Microsoft Office PowerPoint</Application>
  <PresentationFormat>Geniş ekran</PresentationFormat>
  <Paragraphs>226</Paragraphs>
  <Slides>42</Slides>
  <Notes>0</Notes>
  <HiddenSlides>0</HiddenSlides>
  <MMClips>2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50" baseType="lpstr">
      <vt:lpstr>Aharoni</vt:lpstr>
      <vt:lpstr>Algerian</vt:lpstr>
      <vt:lpstr>Arial</vt:lpstr>
      <vt:lpstr>Arial Black</vt:lpstr>
      <vt:lpstr>Calibri</vt:lpstr>
      <vt:lpstr>Calibri Light</vt:lpstr>
      <vt:lpstr>Wingdings</vt:lpstr>
      <vt:lpstr>Office Teması</vt:lpstr>
      <vt:lpstr>2020 MERKEZİ SINAV LGS YE DOĞRU…   ÇOCUKLARIMIZA ÖNERİLER</vt:lpstr>
      <vt:lpstr>LGS SINAVI…</vt:lpstr>
      <vt:lpstr>PowerPoint Sunusu</vt:lpstr>
      <vt:lpstr>LGS SINAVI</vt:lpstr>
      <vt:lpstr>PowerPoint Sunusu</vt:lpstr>
      <vt:lpstr>PowerPoint Sunusu</vt:lpstr>
      <vt:lpstr>LGS İÇİN NELER YAPABİLİRİM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MERKEZİ SINAVI</dc:title>
  <dc:creator>Acer</dc:creator>
  <cp:lastModifiedBy>Acer</cp:lastModifiedBy>
  <cp:revision>42</cp:revision>
  <dcterms:created xsi:type="dcterms:W3CDTF">2020-05-06T21:45:52Z</dcterms:created>
  <dcterms:modified xsi:type="dcterms:W3CDTF">2020-05-13T18:25:06Z</dcterms:modified>
</cp:coreProperties>
</file>