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71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39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7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43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12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87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64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86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24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53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55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2324-F88E-489D-AB8F-EB5AD9EDD3BB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7B4A-87B4-4DF4-94E5-A130E8C81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4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SINIF VE OKUL KURALLARIMIZ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1606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Ödemiş Rehberlik Ve Araştırma Merkezi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5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0" y="216132"/>
            <a:ext cx="8472018" cy="5871430"/>
          </a:xfrm>
        </p:spPr>
      </p:pic>
    </p:spTree>
    <p:extLst>
      <p:ext uri="{BB962C8B-B14F-4D97-AF65-F5344CB8AC3E}">
        <p14:creationId xmlns:p14="http://schemas.microsoft.com/office/powerpoint/2010/main" val="271765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" y="213534"/>
            <a:ext cx="8462356" cy="5874028"/>
          </a:xfrm>
        </p:spPr>
      </p:pic>
    </p:spTree>
    <p:extLst>
      <p:ext uri="{BB962C8B-B14F-4D97-AF65-F5344CB8AC3E}">
        <p14:creationId xmlns:p14="http://schemas.microsoft.com/office/powerpoint/2010/main" val="62514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150865"/>
            <a:ext cx="8578904" cy="5931933"/>
          </a:xfrm>
        </p:spPr>
      </p:pic>
    </p:spTree>
    <p:extLst>
      <p:ext uri="{BB962C8B-B14F-4D97-AF65-F5344CB8AC3E}">
        <p14:creationId xmlns:p14="http://schemas.microsoft.com/office/powerpoint/2010/main" val="349518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122875"/>
            <a:ext cx="8528858" cy="5983739"/>
          </a:xfrm>
        </p:spPr>
      </p:pic>
    </p:spTree>
    <p:extLst>
      <p:ext uri="{BB962C8B-B14F-4D97-AF65-F5344CB8AC3E}">
        <p14:creationId xmlns:p14="http://schemas.microsoft.com/office/powerpoint/2010/main" val="34911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6" y="57556"/>
            <a:ext cx="8700066" cy="6025243"/>
          </a:xfrm>
        </p:spPr>
      </p:pic>
    </p:spTree>
    <p:extLst>
      <p:ext uri="{BB962C8B-B14F-4D97-AF65-F5344CB8AC3E}">
        <p14:creationId xmlns:p14="http://schemas.microsoft.com/office/powerpoint/2010/main" val="398917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82633"/>
            <a:ext cx="8769980" cy="6087561"/>
          </a:xfrm>
        </p:spPr>
      </p:pic>
    </p:spTree>
    <p:extLst>
      <p:ext uri="{BB962C8B-B14F-4D97-AF65-F5344CB8AC3E}">
        <p14:creationId xmlns:p14="http://schemas.microsoft.com/office/powerpoint/2010/main" val="131119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Sizce başka hangi kurallar olabilir?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Sınıf içinde fikirlerinizi belirtiniz,</a:t>
            </a:r>
          </a:p>
          <a:p>
            <a:r>
              <a:rPr lang="tr-TR" dirty="0" smtClean="0"/>
              <a:t>Sınıfınızın daha düzenli bir ortamı olması için görüşleriniz nelerdir?</a:t>
            </a:r>
          </a:p>
          <a:p>
            <a:endParaRPr lang="tr-TR" dirty="0"/>
          </a:p>
          <a:p>
            <a:r>
              <a:rPr lang="tr-TR" dirty="0" smtClean="0"/>
              <a:t>Sınıf kurallarınızı bir tablo halinde hazırlayarak sınıftaki panonuza asınız.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72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Sorumluluk</a:t>
            </a:r>
            <a:r>
              <a:rPr lang="tr-TR" dirty="0" smtClean="0"/>
              <a:t>; bireyin üzerine düşen görevleri yerine getirmesi, kendi yaptığı davranışın sonuçlarını üstlenmesidir. </a:t>
            </a:r>
          </a:p>
          <a:p>
            <a:endParaRPr lang="tr-TR" dirty="0" smtClean="0"/>
          </a:p>
          <a:p>
            <a:r>
              <a:rPr lang="tr-TR" dirty="0" smtClean="0"/>
              <a:t>Hepimizin kendimiz ve başkalarının hayatını kolaylaştırmak ve güvende tutmak için sorumluluklarımız vardır. Kurallara uymak da bu sorumluluklardandır. </a:t>
            </a:r>
          </a:p>
          <a:p>
            <a:r>
              <a:rPr lang="tr-TR" dirty="0" smtClean="0"/>
              <a:t>Kurallara uymak bizi ve çevremizdeki insanları riskli durumlara karşı korur. </a:t>
            </a:r>
          </a:p>
          <a:p>
            <a:r>
              <a:rPr lang="tr-TR" dirty="0" smtClean="0"/>
              <a:t>Okul içinde ve dışında başka sorumluluklarımız neler olabilir?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09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5" y="235082"/>
            <a:ext cx="8334246" cy="5833973"/>
          </a:xfrm>
        </p:spPr>
      </p:pic>
    </p:spTree>
    <p:extLst>
      <p:ext uri="{BB962C8B-B14F-4D97-AF65-F5344CB8AC3E}">
        <p14:creationId xmlns:p14="http://schemas.microsoft.com/office/powerpoint/2010/main" val="153736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9" y="315883"/>
            <a:ext cx="8364756" cy="5757387"/>
          </a:xfrm>
        </p:spPr>
      </p:pic>
    </p:spTree>
    <p:extLst>
      <p:ext uri="{BB962C8B-B14F-4D97-AF65-F5344CB8AC3E}">
        <p14:creationId xmlns:p14="http://schemas.microsoft.com/office/powerpoint/2010/main" val="144987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89" y="220450"/>
            <a:ext cx="8439981" cy="5871873"/>
          </a:xfrm>
        </p:spPr>
      </p:pic>
    </p:spTree>
    <p:extLst>
      <p:ext uri="{BB962C8B-B14F-4D97-AF65-F5344CB8AC3E}">
        <p14:creationId xmlns:p14="http://schemas.microsoft.com/office/powerpoint/2010/main" val="216363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96" y="313879"/>
            <a:ext cx="8315719" cy="5764156"/>
          </a:xfrm>
        </p:spPr>
      </p:pic>
    </p:spTree>
    <p:extLst>
      <p:ext uri="{BB962C8B-B14F-4D97-AF65-F5344CB8AC3E}">
        <p14:creationId xmlns:p14="http://schemas.microsoft.com/office/powerpoint/2010/main" val="310686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99" y="266008"/>
            <a:ext cx="8412382" cy="5816790"/>
          </a:xfrm>
        </p:spPr>
      </p:pic>
    </p:spTree>
    <p:extLst>
      <p:ext uri="{BB962C8B-B14F-4D97-AF65-F5344CB8AC3E}">
        <p14:creationId xmlns:p14="http://schemas.microsoft.com/office/powerpoint/2010/main" val="250152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4" y="266007"/>
            <a:ext cx="8371452" cy="5812027"/>
          </a:xfrm>
        </p:spPr>
      </p:pic>
    </p:spTree>
    <p:extLst>
      <p:ext uri="{BB962C8B-B14F-4D97-AF65-F5344CB8AC3E}">
        <p14:creationId xmlns:p14="http://schemas.microsoft.com/office/powerpoint/2010/main" val="38986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" y="182880"/>
            <a:ext cx="8519104" cy="5899918"/>
          </a:xfrm>
        </p:spPr>
      </p:pic>
    </p:spTree>
    <p:extLst>
      <p:ext uri="{BB962C8B-B14F-4D97-AF65-F5344CB8AC3E}">
        <p14:creationId xmlns:p14="http://schemas.microsoft.com/office/powerpoint/2010/main" val="151455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94</Words>
  <Application>Microsoft Office PowerPoint</Application>
  <PresentationFormat>Geniş ekran</PresentationFormat>
  <Paragraphs>15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SINIF VE OKUL KURALLARIMIZ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Sizce başka hangi kurallar olabilir?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2022-02-11T08:24:36Z</dcterms:created>
  <dcterms:modified xsi:type="dcterms:W3CDTF">2022-02-11T13:56:40Z</dcterms:modified>
</cp:coreProperties>
</file>