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8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  <p:sldId id="57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  <a:srgbClr val="A86E3E"/>
    <a:srgbClr val="52361E"/>
    <a:srgbClr val="D3A57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80" d="100"/>
          <a:sy n="80" d="100"/>
        </p:scale>
        <p:origin x="918" y="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876827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07667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27164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20973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436212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523222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579908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06498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526209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882529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9556271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4847269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8416303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047732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623037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945694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988406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16/05/2022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4832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694" r:id="rId18"/>
    <p:sldLayoutId id="2147483695" r:id="rId19"/>
    <p:sldLayoutId id="2147483681" r:id="rId20"/>
    <p:sldLayoutId id="2147483697" r:id="rId21"/>
    <p:sldLayoutId id="2147483682" r:id="rId22"/>
    <p:sldLayoutId id="2147483684" r:id="rId23"/>
    <p:sldLayoutId id="2147483683" r:id="rId24"/>
    <p:sldLayoutId id="2147483660" r:id="rId25"/>
    <p:sldLayoutId id="2147483661" r:id="rId26"/>
    <p:sldLayoutId id="2147483662" r:id="rId27"/>
    <p:sldLayoutId id="2147483676" r:id="rId28"/>
    <p:sldLayoutId id="2147483696" r:id="rId29"/>
    <p:sldLayoutId id="2147483675" r:id="rId30"/>
    <p:sldLayoutId id="2147483664" r:id="rId31"/>
    <p:sldLayoutId id="2147483665" r:id="rId32"/>
    <p:sldLayoutId id="2147483666" r:id="rId33"/>
    <p:sldLayoutId id="2147483668" r:id="rId34"/>
    <p:sldLayoutId id="2147483670" r:id="rId35"/>
    <p:sldLayoutId id="2147483671" r:id="rId36"/>
    <p:sldLayoutId id="2147483672" r:id="rId37"/>
    <p:sldLayoutId id="2147483673" r:id="rId38"/>
    <p:sldLayoutId id="2147483680" r:id="rId39"/>
    <p:sldLayoutId id="2147483679" r:id="rId40"/>
    <p:sldLayoutId id="2147483677" r:id="rId41"/>
    <p:sldLayoutId id="2147483689" r:id="rId42"/>
    <p:sldLayoutId id="2147483688" r:id="rId43"/>
    <p:sldLayoutId id="2147483678" r:id="rId44"/>
    <p:sldLayoutId id="2147483667" r:id="rId45"/>
    <p:sldLayoutId id="2147483669" r:id="rId46"/>
    <p:sldLayoutId id="2147483690" r:id="rId47"/>
    <p:sldLayoutId id="2147483692" r:id="rId48"/>
    <p:sldLayoutId id="2147483691" r:id="rId49"/>
    <p:sldLayoutId id="2147483693" r:id="rId5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/>
        </p:nvSpPr>
        <p:spPr bwMode="auto">
          <a:xfrm>
            <a:off x="609878" y="2999123"/>
            <a:ext cx="10166684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6000" b="1" i="1" dirty="0" smtClean="0">
                <a:solidFill>
                  <a:srgbClr val="83C937"/>
                </a:solidFill>
              </a:rPr>
              <a:t>BAŞARILAR DİLERİZ</a:t>
            </a:r>
            <a:endParaRPr lang="id-ID" sz="6000" b="1" i="1" dirty="0">
              <a:solidFill>
                <a:srgbClr val="83C937"/>
              </a:solidFill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609878" y="717216"/>
            <a:ext cx="10166684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6000" b="1" i="1" dirty="0" smtClean="0">
                <a:solidFill>
                  <a:srgbClr val="00B0F0"/>
                </a:solidFill>
              </a:rPr>
              <a:t>ÖDEMİŞ RAM</a:t>
            </a:r>
            <a:endParaRPr lang="id-ID" sz="6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10757</TotalTime>
  <Words>789</Words>
  <Application>Microsoft Office PowerPoint</Application>
  <PresentationFormat>Geniş ekran</PresentationFormat>
  <Paragraphs>114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宋体</vt:lpstr>
      <vt:lpstr>Arial</vt:lpstr>
      <vt:lpstr>Calibri</vt:lpstr>
      <vt:lpstr>Century Gothic</vt:lpstr>
      <vt:lpstr>Signika Negative</vt:lpstr>
      <vt:lpstr>Wingdings 3</vt:lpstr>
      <vt:lpstr>İyon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user</cp:lastModifiedBy>
  <cp:revision>562</cp:revision>
  <dcterms:created xsi:type="dcterms:W3CDTF">2014-12-21T04:26:02Z</dcterms:created>
  <dcterms:modified xsi:type="dcterms:W3CDTF">2022-05-16T07:08:20Z</dcterms:modified>
</cp:coreProperties>
</file>